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B79596-5D12-2C6D-612B-E5747301AF5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2"/>
                </a:solidFill>
              </a:rPr>
              <a:t>Курсовая работа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74399-2DF9-28D9-2C78-0082C47058AD}"/>
              </a:ext>
            </a:extLst>
          </p:cNvPr>
          <p:cNvSpPr txBox="1"/>
          <p:nvPr/>
        </p:nvSpPr>
        <p:spPr>
          <a:xfrm>
            <a:off x="5283199" y="830889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 тему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99763-90A2-9ED1-63F6-DB78F3E382D4}"/>
              </a:ext>
            </a:extLst>
          </p:cNvPr>
          <p:cNvSpPr txBox="1"/>
          <p:nvPr/>
        </p:nvSpPr>
        <p:spPr>
          <a:xfrm>
            <a:off x="428503" y="1431486"/>
            <a:ext cx="11017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Разработка информационной системы </a:t>
            </a:r>
          </a:p>
          <a:p>
            <a:pPr algn="ctr"/>
            <a:r>
              <a:rPr lang="ru-RU" sz="2800" dirty="0"/>
              <a:t>«Разработка подсистем для </a:t>
            </a:r>
            <a:r>
              <a:rPr lang="en-US" sz="2800" dirty="0"/>
              <a:t>CRM </a:t>
            </a:r>
            <a:r>
              <a:rPr lang="ru-RU" sz="2800" dirty="0"/>
              <a:t>системы медицинского центра»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86362-3DCD-B5A8-5686-6187096A45F3}"/>
              </a:ext>
            </a:extLst>
          </p:cNvPr>
          <p:cNvSpPr txBox="1"/>
          <p:nvPr/>
        </p:nvSpPr>
        <p:spPr>
          <a:xfrm>
            <a:off x="0" y="5867558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Выполнили студенты группы ПР-32</a:t>
            </a:r>
          </a:p>
          <a:p>
            <a:r>
              <a:rPr lang="ru-RU" dirty="0"/>
              <a:t>Безменов Дмитрий Алексеевич</a:t>
            </a:r>
          </a:p>
          <a:p>
            <a:r>
              <a:rPr lang="ru-RU" dirty="0"/>
              <a:t>Панин Андрей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73147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48FD3-BECD-3DCD-BB29-432AD0D3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59" y="616745"/>
            <a:ext cx="8596668" cy="1320800"/>
          </a:xfrm>
        </p:spPr>
        <p:txBody>
          <a:bodyPr/>
          <a:lstStyle/>
          <a:p>
            <a:r>
              <a:rPr lang="ru-RU" dirty="0"/>
              <a:t>Медицинский центр «Ваш доктор»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79B5B7-8B87-56AD-E123-1EAAACF2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722" y="0"/>
            <a:ext cx="1937545" cy="19375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B29F2-C831-CDD5-CB7C-37418B0F4982}"/>
              </a:ext>
            </a:extLst>
          </p:cNvPr>
          <p:cNvSpPr txBox="1"/>
          <p:nvPr/>
        </p:nvSpPr>
        <p:spPr>
          <a:xfrm>
            <a:off x="161925" y="2028825"/>
            <a:ext cx="938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нашем медицинском центре много профессиональных врачей, которые могут решить любую вашу проблему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93845-3A59-E3FC-6D05-A46AA1FA9E53}"/>
              </a:ext>
            </a:extLst>
          </p:cNvPr>
          <p:cNvSpPr txBox="1"/>
          <p:nvPr/>
        </p:nvSpPr>
        <p:spPr>
          <a:xfrm>
            <a:off x="238125" y="2766436"/>
            <a:ext cx="326743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Наши направления:</a:t>
            </a: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детское отделение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взрослое отделение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иагностика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косметология;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медосмотры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изиотерапия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125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52A2E-AA21-E7F1-1B77-AB74EC2C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</a:t>
            </a:r>
            <a:r>
              <a:rPr lang="ru-RU" dirty="0"/>
              <a:t>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8E5CD-7AA5-BDA0-B53F-67B2C98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Система управления взаимоотношениями с клиентами (CRM) —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прикладное программное обеспечение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для организаций, предназначенное для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автоматизации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стратегий взаимодействия с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заказчиками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клиентами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в частности, для повышения уровня продаж, оптимизации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маркетинга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 улучшения обслуживания клиентов путём сохранения информации о клиентах и истории взаимоотношений с ними, установления и улучшения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бизнес-процессов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 последующего анализа результатов.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0763F-B565-3010-EFC8-DA6EF494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055" y="0"/>
            <a:ext cx="8596668" cy="1320800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1AD979-9058-2AD8-8F2A-AD3D336A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660400"/>
            <a:ext cx="5723890" cy="6197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0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712B3-DBE0-622B-6D1C-433EFEE4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B067B-97F3-E64E-EB74-92897BB9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SQL Server — 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управления реляционными базами данных (РСУБД)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разработанная корпорацией 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3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AF0D5-B4AA-C851-8B77-423B1655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Microsoft.EntityFrameWork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0A5AC-72E2-64C0-9B55-1B94AD8D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Entity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Framework Core — это современный модуль сопоставления "объект — база данных" для .NET. Он поддерживает запросы LINQ, отслеживание изменений, обновления и миграции схемы. 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1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B8060-53E4-CBCF-B08C-35F2EE43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86AF6-04C3-FE34-0CD3-71E6D658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321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182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Segoe UI</vt:lpstr>
      <vt:lpstr>Symbol</vt:lpstr>
      <vt:lpstr>Times New Roman</vt:lpstr>
      <vt:lpstr>Trebuchet MS</vt:lpstr>
      <vt:lpstr>Wingdings 3</vt:lpstr>
      <vt:lpstr>Аспект</vt:lpstr>
      <vt:lpstr>Презентация PowerPoint</vt:lpstr>
      <vt:lpstr>Медицинский центр «Ваш доктор»</vt:lpstr>
      <vt:lpstr>CRM система</vt:lpstr>
      <vt:lpstr>Структура базы данных</vt:lpstr>
      <vt:lpstr>Microsoft SQL Server</vt:lpstr>
      <vt:lpstr>Microsoft.EntityFrameWork</vt:lpstr>
      <vt:lpstr>Показ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Безменов Дима</dc:creator>
  <cp:lastModifiedBy>Безменов Дима</cp:lastModifiedBy>
  <cp:revision>1</cp:revision>
  <dcterms:created xsi:type="dcterms:W3CDTF">2023-04-11T06:38:02Z</dcterms:created>
  <dcterms:modified xsi:type="dcterms:W3CDTF">2023-04-11T07:41:43Z</dcterms:modified>
</cp:coreProperties>
</file>