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C2F7E9-266C-405F-9312-A2EC229B5FAC}" v="15" dt="2019-03-12T16:23:42.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51"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Sargant" userId="d73663c6861f2aa8" providerId="LiveId" clId="{5FC2F7E9-266C-405F-9312-A2EC229B5FAC}"/>
    <pc:docChg chg="undo custSel addSld delSld modSld">
      <pc:chgData name="Nicholas Sargant" userId="d73663c6861f2aa8" providerId="LiveId" clId="{5FC2F7E9-266C-405F-9312-A2EC229B5FAC}" dt="2019-03-12T16:29:55.492" v="365" actId="14100"/>
      <pc:docMkLst>
        <pc:docMk/>
      </pc:docMkLst>
      <pc:sldChg chg="modSp">
        <pc:chgData name="Nicholas Sargant" userId="d73663c6861f2aa8" providerId="LiveId" clId="{5FC2F7E9-266C-405F-9312-A2EC229B5FAC}" dt="2019-03-12T16:29:55.492" v="365" actId="14100"/>
        <pc:sldMkLst>
          <pc:docMk/>
          <pc:sldMk cId="379470124" sldId="257"/>
        </pc:sldMkLst>
        <pc:spChg chg="mod">
          <ac:chgData name="Nicholas Sargant" userId="d73663c6861f2aa8" providerId="LiveId" clId="{5FC2F7E9-266C-405F-9312-A2EC229B5FAC}" dt="2019-03-12T16:29:55.492" v="365" actId="14100"/>
          <ac:spMkLst>
            <pc:docMk/>
            <pc:sldMk cId="379470124" sldId="257"/>
            <ac:spMk id="3" creationId="{00000000-0000-0000-0000-000000000000}"/>
          </ac:spMkLst>
        </pc:spChg>
      </pc:sldChg>
      <pc:sldChg chg="modSp">
        <pc:chgData name="Nicholas Sargant" userId="d73663c6861f2aa8" providerId="LiveId" clId="{5FC2F7E9-266C-405F-9312-A2EC229B5FAC}" dt="2019-03-12T16:24:09.228" v="98" actId="1076"/>
        <pc:sldMkLst>
          <pc:docMk/>
          <pc:sldMk cId="1812995579" sldId="258"/>
        </pc:sldMkLst>
        <pc:spChg chg="mod">
          <ac:chgData name="Nicholas Sargant" userId="d73663c6861f2aa8" providerId="LiveId" clId="{5FC2F7E9-266C-405F-9312-A2EC229B5FAC}" dt="2019-03-08T11:26:07.898" v="62" actId="1076"/>
          <ac:spMkLst>
            <pc:docMk/>
            <pc:sldMk cId="1812995579" sldId="258"/>
            <ac:spMk id="2" creationId="{00000000-0000-0000-0000-000000000000}"/>
          </ac:spMkLst>
        </pc:spChg>
        <pc:spChg chg="mod">
          <ac:chgData name="Nicholas Sargant" userId="d73663c6861f2aa8" providerId="LiveId" clId="{5FC2F7E9-266C-405F-9312-A2EC229B5FAC}" dt="2019-03-12T16:24:09.228" v="98" actId="1076"/>
          <ac:spMkLst>
            <pc:docMk/>
            <pc:sldMk cId="1812995579" sldId="25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BBF4A8-0BBF-406B-8988-C747760A4422}" type="datetimeFigureOut">
              <a:rPr lang="en-GB" smtClean="0"/>
              <a:t>12/03/2019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E27D07-9013-45C1-94E7-10EF3FF4386E}"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8232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EBBF4A8-0BBF-406B-8988-C747760A4422}" type="datetimeFigureOut">
              <a:rPr lang="en-GB" smtClean="0"/>
              <a:t>12/03/2019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FE27D07-9013-45C1-94E7-10EF3FF4386E}" type="slidenum">
              <a:rPr lang="en-GB" smtClean="0"/>
              <a:t>‹#›</a:t>
            </a:fld>
            <a:endParaRPr lang="en-GB"/>
          </a:p>
        </p:txBody>
      </p:sp>
    </p:spTree>
    <p:extLst>
      <p:ext uri="{BB962C8B-B14F-4D97-AF65-F5344CB8AC3E}">
        <p14:creationId xmlns:p14="http://schemas.microsoft.com/office/powerpoint/2010/main" val="144014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BF4A8-0BBF-406B-8988-C747760A4422}" type="datetimeFigureOut">
              <a:rPr lang="en-GB" smtClean="0"/>
              <a:t>12/03/2019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E27D07-9013-45C1-94E7-10EF3FF4386E}" type="slidenum">
              <a:rPr lang="en-GB" smtClean="0"/>
              <a:t>‹#›</a:t>
            </a:fld>
            <a:endParaRPr lang="en-GB"/>
          </a:p>
        </p:txBody>
      </p:sp>
    </p:spTree>
    <p:extLst>
      <p:ext uri="{BB962C8B-B14F-4D97-AF65-F5344CB8AC3E}">
        <p14:creationId xmlns:p14="http://schemas.microsoft.com/office/powerpoint/2010/main" val="4089004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BF4A8-0BBF-406B-8988-C747760A4422}" type="datetimeFigureOut">
              <a:rPr lang="en-GB" smtClean="0"/>
              <a:t>12/03/2019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E27D07-9013-45C1-94E7-10EF3FF4386E}"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20498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BF4A8-0BBF-406B-8988-C747760A4422}" type="datetimeFigureOut">
              <a:rPr lang="en-GB" smtClean="0"/>
              <a:t>12/03/2019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E27D07-9013-45C1-94E7-10EF3FF4386E}" type="slidenum">
              <a:rPr lang="en-GB" smtClean="0"/>
              <a:t>‹#›</a:t>
            </a:fld>
            <a:endParaRPr lang="en-GB"/>
          </a:p>
        </p:txBody>
      </p:sp>
    </p:spTree>
    <p:extLst>
      <p:ext uri="{BB962C8B-B14F-4D97-AF65-F5344CB8AC3E}">
        <p14:creationId xmlns:p14="http://schemas.microsoft.com/office/powerpoint/2010/main" val="26731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BF4A8-0BBF-406B-8988-C747760A4422}" type="datetimeFigureOut">
              <a:rPr lang="en-GB" smtClean="0"/>
              <a:t>12/03/2019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E27D07-9013-45C1-94E7-10EF3FF4386E}"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77197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BF4A8-0BBF-406B-8988-C747760A4422}" type="datetimeFigureOut">
              <a:rPr lang="en-GB" smtClean="0"/>
              <a:t>12/03/2019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E27D07-9013-45C1-94E7-10EF3FF4386E}" type="slidenum">
              <a:rPr lang="en-GB" smtClean="0"/>
              <a:t>‹#›</a:t>
            </a:fld>
            <a:endParaRPr lang="en-GB"/>
          </a:p>
        </p:txBody>
      </p:sp>
    </p:spTree>
    <p:extLst>
      <p:ext uri="{BB962C8B-B14F-4D97-AF65-F5344CB8AC3E}">
        <p14:creationId xmlns:p14="http://schemas.microsoft.com/office/powerpoint/2010/main" val="1899709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BF4A8-0BBF-406B-8988-C747760A4422}" type="datetimeFigureOut">
              <a:rPr lang="en-GB" smtClean="0"/>
              <a:t>12/03/2019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E27D07-9013-45C1-94E7-10EF3FF4386E}" type="slidenum">
              <a:rPr lang="en-GB" smtClean="0"/>
              <a:t>‹#›</a:t>
            </a:fld>
            <a:endParaRPr lang="en-GB"/>
          </a:p>
        </p:txBody>
      </p:sp>
    </p:spTree>
    <p:extLst>
      <p:ext uri="{BB962C8B-B14F-4D97-AF65-F5344CB8AC3E}">
        <p14:creationId xmlns:p14="http://schemas.microsoft.com/office/powerpoint/2010/main" val="4281448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BF4A8-0BBF-406B-8988-C747760A4422}" type="datetimeFigureOut">
              <a:rPr lang="en-GB" smtClean="0"/>
              <a:t>12/03/2019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E27D07-9013-45C1-94E7-10EF3FF4386E}" type="slidenum">
              <a:rPr lang="en-GB" smtClean="0"/>
              <a:t>‹#›</a:t>
            </a:fld>
            <a:endParaRPr lang="en-GB"/>
          </a:p>
        </p:txBody>
      </p:sp>
    </p:spTree>
    <p:extLst>
      <p:ext uri="{BB962C8B-B14F-4D97-AF65-F5344CB8AC3E}">
        <p14:creationId xmlns:p14="http://schemas.microsoft.com/office/powerpoint/2010/main" val="280221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BF4A8-0BBF-406B-8988-C747760A4422}" type="datetimeFigureOut">
              <a:rPr lang="en-GB" smtClean="0"/>
              <a:t>12/03/2019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E27D07-9013-45C1-94E7-10EF3FF4386E}" type="slidenum">
              <a:rPr lang="en-GB" smtClean="0"/>
              <a:t>‹#›</a:t>
            </a:fld>
            <a:endParaRPr lang="en-GB"/>
          </a:p>
        </p:txBody>
      </p:sp>
    </p:spTree>
    <p:extLst>
      <p:ext uri="{BB962C8B-B14F-4D97-AF65-F5344CB8AC3E}">
        <p14:creationId xmlns:p14="http://schemas.microsoft.com/office/powerpoint/2010/main" val="1824750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BF4A8-0BBF-406B-8988-C747760A4422}" type="datetimeFigureOut">
              <a:rPr lang="en-GB" smtClean="0"/>
              <a:t>12/03/2019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E27D07-9013-45C1-94E7-10EF3FF4386E}" type="slidenum">
              <a:rPr lang="en-GB" smtClean="0"/>
              <a:t>‹#›</a:t>
            </a:fld>
            <a:endParaRPr lang="en-GB"/>
          </a:p>
        </p:txBody>
      </p:sp>
    </p:spTree>
    <p:extLst>
      <p:ext uri="{BB962C8B-B14F-4D97-AF65-F5344CB8AC3E}">
        <p14:creationId xmlns:p14="http://schemas.microsoft.com/office/powerpoint/2010/main" val="287881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BBF4A8-0BBF-406B-8988-C747760A4422}" type="datetimeFigureOut">
              <a:rPr lang="en-GB" smtClean="0"/>
              <a:t>12/03/2019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E27D07-9013-45C1-94E7-10EF3FF4386E}" type="slidenum">
              <a:rPr lang="en-GB" smtClean="0"/>
              <a:t>‹#›</a:t>
            </a:fld>
            <a:endParaRPr lang="en-GB"/>
          </a:p>
        </p:txBody>
      </p:sp>
    </p:spTree>
    <p:extLst>
      <p:ext uri="{BB962C8B-B14F-4D97-AF65-F5344CB8AC3E}">
        <p14:creationId xmlns:p14="http://schemas.microsoft.com/office/powerpoint/2010/main" val="3850725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BF4A8-0BBF-406B-8988-C747760A4422}" type="datetimeFigureOut">
              <a:rPr lang="en-GB" smtClean="0"/>
              <a:t>12/03/2019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FE27D07-9013-45C1-94E7-10EF3FF4386E}" type="slidenum">
              <a:rPr lang="en-GB" smtClean="0"/>
              <a:t>‹#›</a:t>
            </a:fld>
            <a:endParaRPr lang="en-GB"/>
          </a:p>
        </p:txBody>
      </p:sp>
    </p:spTree>
    <p:extLst>
      <p:ext uri="{BB962C8B-B14F-4D97-AF65-F5344CB8AC3E}">
        <p14:creationId xmlns:p14="http://schemas.microsoft.com/office/powerpoint/2010/main" val="3819336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BBF4A8-0BBF-406B-8988-C747760A4422}" type="datetimeFigureOut">
              <a:rPr lang="en-GB" smtClean="0"/>
              <a:t>12/03/2019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FE27D07-9013-45C1-94E7-10EF3FF4386E}" type="slidenum">
              <a:rPr lang="en-GB" smtClean="0"/>
              <a:t>‹#›</a:t>
            </a:fld>
            <a:endParaRPr lang="en-GB"/>
          </a:p>
        </p:txBody>
      </p:sp>
    </p:spTree>
    <p:extLst>
      <p:ext uri="{BB962C8B-B14F-4D97-AF65-F5344CB8AC3E}">
        <p14:creationId xmlns:p14="http://schemas.microsoft.com/office/powerpoint/2010/main" val="259791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BF4A8-0BBF-406B-8988-C747760A4422}" type="datetimeFigureOut">
              <a:rPr lang="en-GB" smtClean="0"/>
              <a:t>12/03/2019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FE27D07-9013-45C1-94E7-10EF3FF4386E}" type="slidenum">
              <a:rPr lang="en-GB" smtClean="0"/>
              <a:t>‹#›</a:t>
            </a:fld>
            <a:endParaRPr lang="en-GB"/>
          </a:p>
        </p:txBody>
      </p:sp>
    </p:spTree>
    <p:extLst>
      <p:ext uri="{BB962C8B-B14F-4D97-AF65-F5344CB8AC3E}">
        <p14:creationId xmlns:p14="http://schemas.microsoft.com/office/powerpoint/2010/main" val="219554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BBF4A8-0BBF-406B-8988-C747760A4422}" type="datetimeFigureOut">
              <a:rPr lang="en-GB" smtClean="0"/>
              <a:t>12/03/2019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E27D07-9013-45C1-94E7-10EF3FF4386E}" type="slidenum">
              <a:rPr lang="en-GB" smtClean="0"/>
              <a:t>‹#›</a:t>
            </a:fld>
            <a:endParaRPr lang="en-GB"/>
          </a:p>
        </p:txBody>
      </p:sp>
    </p:spTree>
    <p:extLst>
      <p:ext uri="{BB962C8B-B14F-4D97-AF65-F5344CB8AC3E}">
        <p14:creationId xmlns:p14="http://schemas.microsoft.com/office/powerpoint/2010/main" val="120621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BBF4A8-0BBF-406B-8988-C747760A4422}" type="datetimeFigureOut">
              <a:rPr lang="en-GB" smtClean="0"/>
              <a:t>12/03/2019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E27D07-9013-45C1-94E7-10EF3FF4386E}" type="slidenum">
              <a:rPr lang="en-GB" smtClean="0"/>
              <a:t>‹#›</a:t>
            </a:fld>
            <a:endParaRPr lang="en-GB"/>
          </a:p>
        </p:txBody>
      </p:sp>
    </p:spTree>
    <p:extLst>
      <p:ext uri="{BB962C8B-B14F-4D97-AF65-F5344CB8AC3E}">
        <p14:creationId xmlns:p14="http://schemas.microsoft.com/office/powerpoint/2010/main" val="371053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EBBF4A8-0BBF-406B-8988-C747760A4422}" type="datetimeFigureOut">
              <a:rPr lang="en-GB" smtClean="0"/>
              <a:t>12/03/2019</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FE27D07-9013-45C1-94E7-10EF3FF4386E}" type="slidenum">
              <a:rPr lang="en-GB" smtClean="0"/>
              <a:t>‹#›</a:t>
            </a:fld>
            <a:endParaRPr lang="en-GB"/>
          </a:p>
        </p:txBody>
      </p:sp>
    </p:spTree>
    <p:extLst>
      <p:ext uri="{BB962C8B-B14F-4D97-AF65-F5344CB8AC3E}">
        <p14:creationId xmlns:p14="http://schemas.microsoft.com/office/powerpoint/2010/main" val="14168974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Essex-A55/House_Price_Regressi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2066306"/>
            <a:ext cx="8001000" cy="880166"/>
          </a:xfrm>
        </p:spPr>
        <p:txBody>
          <a:bodyPr>
            <a:normAutofit fontScale="90000"/>
          </a:bodyPr>
          <a:lstStyle/>
          <a:p>
            <a:r>
              <a:rPr lang="en-GB" b="1" dirty="0"/>
              <a:t>CE101 – Team Project</a:t>
            </a:r>
            <a:br>
              <a:rPr lang="en-GB" dirty="0"/>
            </a:br>
            <a:br>
              <a:rPr lang="en-GB" dirty="0"/>
            </a:br>
            <a:r>
              <a:rPr lang="en-GB" sz="3600" dirty="0"/>
              <a:t>House Price Regression</a:t>
            </a:r>
            <a:endParaRPr lang="en-GB" dirty="0"/>
          </a:p>
        </p:txBody>
      </p:sp>
      <p:sp>
        <p:nvSpPr>
          <p:cNvPr id="3" name="Subtitle 2"/>
          <p:cNvSpPr>
            <a:spLocks noGrp="1"/>
          </p:cNvSpPr>
          <p:nvPr>
            <p:ph type="subTitle" idx="1"/>
          </p:nvPr>
        </p:nvSpPr>
        <p:spPr>
          <a:xfrm>
            <a:off x="684212" y="4938857"/>
            <a:ext cx="9664387" cy="2654526"/>
          </a:xfrm>
        </p:spPr>
        <p:txBody>
          <a:bodyPr>
            <a:normAutofit/>
          </a:bodyPr>
          <a:lstStyle/>
          <a:p>
            <a:r>
              <a:rPr lang="en-GB" dirty="0">
                <a:solidFill>
                  <a:schemeClr val="tx1"/>
                </a:solidFill>
              </a:rPr>
              <a:t>GitHub Link: </a:t>
            </a:r>
            <a:r>
              <a:rPr lang="en-GB" dirty="0">
                <a:solidFill>
                  <a:schemeClr val="tx1"/>
                </a:solidFill>
                <a:hlinkClick r:id="rId2"/>
              </a:rPr>
              <a:t>https://github.com/Essex-A55/House_Price_Regression</a:t>
            </a:r>
            <a:endParaRPr lang="en-GB" dirty="0">
              <a:solidFill>
                <a:schemeClr val="tx1"/>
              </a:solidFill>
            </a:endParaRPr>
          </a:p>
          <a:p>
            <a:endParaRPr lang="en-GB" dirty="0">
              <a:solidFill>
                <a:schemeClr val="tx1"/>
              </a:solidFill>
            </a:endParaRPr>
          </a:p>
          <a:p>
            <a:r>
              <a:rPr lang="en-GB" dirty="0">
                <a:solidFill>
                  <a:schemeClr val="tx1"/>
                </a:solidFill>
              </a:rPr>
              <a:t>Nicholas Sargant | Djemo Poskovic | John Maclean | Renato Pastar</a:t>
            </a:r>
          </a:p>
        </p:txBody>
      </p:sp>
    </p:spTree>
    <p:extLst>
      <p:ext uri="{BB962C8B-B14F-4D97-AF65-F5344CB8AC3E}">
        <p14:creationId xmlns:p14="http://schemas.microsoft.com/office/powerpoint/2010/main" val="422820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001" y="449721"/>
            <a:ext cx="8534400" cy="1507067"/>
          </a:xfrm>
        </p:spPr>
        <p:txBody>
          <a:bodyPr/>
          <a:lstStyle/>
          <a:p>
            <a:pPr algn="ctr"/>
            <a:r>
              <a:rPr lang="en-GB" b="1" dirty="0"/>
              <a:t>Project Description</a:t>
            </a:r>
          </a:p>
        </p:txBody>
      </p:sp>
      <p:sp>
        <p:nvSpPr>
          <p:cNvPr id="3" name="Content Placeholder 2"/>
          <p:cNvSpPr>
            <a:spLocks noGrp="1"/>
          </p:cNvSpPr>
          <p:nvPr>
            <p:ph idx="1"/>
          </p:nvPr>
        </p:nvSpPr>
        <p:spPr>
          <a:xfrm>
            <a:off x="643684" y="1458743"/>
            <a:ext cx="10088196" cy="4744941"/>
          </a:xfrm>
        </p:spPr>
        <p:txBody>
          <a:bodyPr/>
          <a:lstStyle/>
          <a:p>
            <a:r>
              <a:rPr lang="en-GB" dirty="0">
                <a:solidFill>
                  <a:schemeClr val="tx1"/>
                </a:solidFill>
              </a:rPr>
              <a:t>An estate agent wants to be able to accurately estimate the sale price of houses, so that they know how much to list them for. They want the programme to be able to automatically read in the data from CSV files to help save time. They also want the predicted sale price to be outputted in a csv, along with the house ID.</a:t>
            </a:r>
          </a:p>
          <a:p>
            <a:r>
              <a:rPr lang="en-GB" dirty="0">
                <a:solidFill>
                  <a:schemeClr val="tx1"/>
                </a:solidFill>
              </a:rPr>
              <a:t>They would also like graphs to be produced, so that can easily visualise which variables have the largest effect on the sale price. This is so they can better understand the types of houses customers are looking for, and predict future trends.</a:t>
            </a:r>
          </a:p>
          <a:p>
            <a:endParaRPr lang="en-GB" dirty="0">
              <a:solidFill>
                <a:schemeClr val="tx1"/>
              </a:solidFill>
            </a:endParaRPr>
          </a:p>
          <a:p>
            <a:endParaRPr lang="en-GB" dirty="0">
              <a:solidFill>
                <a:schemeClr val="tx1"/>
              </a:solidFill>
            </a:endParaRPr>
          </a:p>
        </p:txBody>
      </p:sp>
    </p:spTree>
    <p:extLst>
      <p:ext uri="{BB962C8B-B14F-4D97-AF65-F5344CB8AC3E}">
        <p14:creationId xmlns:p14="http://schemas.microsoft.com/office/powerpoint/2010/main" val="37947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529" y="66439"/>
            <a:ext cx="11682663" cy="1178761"/>
          </a:xfrm>
        </p:spPr>
        <p:txBody>
          <a:bodyPr/>
          <a:lstStyle/>
          <a:p>
            <a:pPr algn="ctr"/>
            <a:r>
              <a:rPr lang="en-GB" b="1" dirty="0"/>
              <a:t>contribution of individual team members</a:t>
            </a:r>
          </a:p>
        </p:txBody>
      </p:sp>
      <p:sp>
        <p:nvSpPr>
          <p:cNvPr id="3" name="Content Placeholder 2"/>
          <p:cNvSpPr>
            <a:spLocks noGrp="1"/>
          </p:cNvSpPr>
          <p:nvPr>
            <p:ph idx="1"/>
          </p:nvPr>
        </p:nvSpPr>
        <p:spPr>
          <a:xfrm>
            <a:off x="320529" y="2022716"/>
            <a:ext cx="11418834" cy="4958482"/>
          </a:xfrm>
        </p:spPr>
        <p:txBody>
          <a:bodyPr>
            <a:normAutofit fontScale="70000" lnSpcReduction="20000"/>
          </a:bodyPr>
          <a:lstStyle/>
          <a:p>
            <a:pPr fontAlgn="base"/>
            <a:r>
              <a:rPr lang="en-GB" b="1" dirty="0">
                <a:solidFill>
                  <a:schemeClr val="tx1"/>
                </a:solidFill>
              </a:rPr>
              <a:t>Nicholas Sargant contribution: </a:t>
            </a:r>
            <a:endParaRPr lang="en-GB" sz="2400" b="1" dirty="0">
              <a:solidFill>
                <a:schemeClr val="tx1"/>
              </a:solidFill>
            </a:endParaRPr>
          </a:p>
          <a:p>
            <a:pPr lvl="1" fontAlgn="base"/>
            <a:r>
              <a:rPr lang="en-GB" dirty="0">
                <a:solidFill>
                  <a:schemeClr val="tx1"/>
                </a:solidFill>
              </a:rPr>
              <a:t>Managed the team Jira project, assigning tasks and sprints to different team members, based on discussions held during SCRUM meetings. Setup and used our team git repository to share improvements made to the algorithm to other members.</a:t>
            </a:r>
          </a:p>
          <a:p>
            <a:pPr lvl="1" fontAlgn="base"/>
            <a:r>
              <a:rPr lang="en-GB" dirty="0">
                <a:solidFill>
                  <a:schemeClr val="tx1"/>
                </a:solidFill>
              </a:rPr>
              <a:t>Researched and used different types of regression algorithms, including: linear, polynomial, ridge and lasso.</a:t>
            </a:r>
          </a:p>
          <a:p>
            <a:pPr fontAlgn="base"/>
            <a:r>
              <a:rPr lang="en-GB" b="1" dirty="0">
                <a:solidFill>
                  <a:schemeClr val="tx1"/>
                </a:solidFill>
              </a:rPr>
              <a:t>Renato Emil Pastar contribution : </a:t>
            </a:r>
            <a:endParaRPr lang="en-GB" dirty="0">
              <a:solidFill>
                <a:schemeClr val="tx1"/>
              </a:solidFill>
            </a:endParaRPr>
          </a:p>
          <a:p>
            <a:pPr lvl="1" fontAlgn="base"/>
            <a:r>
              <a:rPr lang="en-GB" dirty="0">
                <a:solidFill>
                  <a:schemeClr val="tx1"/>
                </a:solidFill>
              </a:rPr>
              <a:t>Setting up and attending meetings with the team beside the lecture and lab session to improve our code and help get a better rank in the competition and better understanding of how the house predicting algorithm works.</a:t>
            </a:r>
          </a:p>
          <a:p>
            <a:pPr lvl="1" fontAlgn="base"/>
            <a:r>
              <a:rPr lang="en-GB" dirty="0">
                <a:solidFill>
                  <a:schemeClr val="tx1"/>
                </a:solidFill>
              </a:rPr>
              <a:t>Using Jira software to keep each other up to date about the progression we made so far in the project and set up goals for every member of the team to achieve.</a:t>
            </a:r>
          </a:p>
          <a:p>
            <a:pPr fontAlgn="base"/>
            <a:r>
              <a:rPr lang="en-GB" b="1" dirty="0">
                <a:solidFill>
                  <a:schemeClr val="tx1"/>
                </a:solidFill>
              </a:rPr>
              <a:t>John MacLean’s Contribution:</a:t>
            </a:r>
          </a:p>
          <a:p>
            <a:pPr lvl="1" fontAlgn="base"/>
            <a:r>
              <a:rPr lang="en-GB" dirty="0">
                <a:solidFill>
                  <a:schemeClr val="tx1"/>
                </a:solidFill>
              </a:rPr>
              <a:t>Investigated the information provided on Kernel to get a key understanding of how house prices are measured including the use of algorithms. </a:t>
            </a:r>
          </a:p>
          <a:p>
            <a:pPr lvl="1" fontAlgn="base"/>
            <a:r>
              <a:rPr lang="en-GB" dirty="0">
                <a:solidFill>
                  <a:schemeClr val="tx1"/>
                </a:solidFill>
              </a:rPr>
              <a:t>Also investigated the information provided on Kernel to get a key understanding of how house prices are measured including the use of algorithms. </a:t>
            </a:r>
          </a:p>
          <a:p>
            <a:pPr fontAlgn="base"/>
            <a:r>
              <a:rPr lang="en-GB" b="1" dirty="0">
                <a:solidFill>
                  <a:schemeClr val="tx1"/>
                </a:solidFill>
              </a:rPr>
              <a:t>Djemo Poskovic’s Contribution:</a:t>
            </a:r>
          </a:p>
          <a:p>
            <a:pPr lvl="1" fontAlgn="base"/>
            <a:r>
              <a:rPr lang="en-GB" dirty="0">
                <a:solidFill>
                  <a:schemeClr val="tx1"/>
                </a:solidFill>
              </a:rPr>
              <a:t>Attended and organised additional meetings outside of class in order to keep myself and others informed of what stages in the project we are currently at.</a:t>
            </a:r>
          </a:p>
          <a:p>
            <a:pPr lvl="1" fontAlgn="base"/>
            <a:r>
              <a:rPr lang="en-GB" dirty="0">
                <a:solidFill>
                  <a:schemeClr val="tx1"/>
                </a:solidFill>
              </a:rPr>
              <a:t>Completing and setting tasks on Jira to keep myself on track, and communicating with my peers on </a:t>
            </a:r>
            <a:r>
              <a:rPr lang="en-GB" dirty="0" err="1">
                <a:solidFill>
                  <a:schemeClr val="tx1"/>
                </a:solidFill>
              </a:rPr>
              <a:t>Whatsapp</a:t>
            </a:r>
            <a:r>
              <a:rPr lang="en-GB" dirty="0">
                <a:solidFill>
                  <a:schemeClr val="tx1"/>
                </a:solidFill>
              </a:rPr>
              <a:t> for additional information to aid in improving and completing my tasks.</a:t>
            </a:r>
          </a:p>
          <a:p>
            <a:pPr fontAlgn="base"/>
            <a:endParaRPr lang="en-GB" dirty="0">
              <a:solidFill>
                <a:schemeClr val="tx1"/>
              </a:solidFill>
            </a:endParaRPr>
          </a:p>
          <a:p>
            <a:pPr marL="457200" lvl="1" indent="0" fontAlgn="base">
              <a:buNone/>
            </a:pPr>
            <a:endParaRPr lang="en-GB" dirty="0">
              <a:solidFill>
                <a:schemeClr val="tx1"/>
              </a:solidFill>
            </a:endParaRPr>
          </a:p>
          <a:p>
            <a:pPr fontAlgn="base"/>
            <a:endParaRPr lang="en-GB" b="1" dirty="0">
              <a:solidFill>
                <a:schemeClr val="tx1"/>
              </a:solidFill>
            </a:endParaRPr>
          </a:p>
          <a:p>
            <a:pPr lvl="1" fontAlgn="base"/>
            <a:endParaRPr lang="en-GB" dirty="0">
              <a:solidFill>
                <a:schemeClr val="tx1"/>
              </a:solidFill>
            </a:endParaRPr>
          </a:p>
          <a:p>
            <a:pPr lvl="1" fontAlgn="base"/>
            <a:endParaRPr lang="en-GB" dirty="0">
              <a:solidFill>
                <a:schemeClr val="tx1"/>
              </a:solidFill>
            </a:endParaRPr>
          </a:p>
          <a:p>
            <a:pPr marL="0" indent="0" fontAlgn="base">
              <a:buNone/>
            </a:pPr>
            <a:endParaRPr lang="en-GB" dirty="0">
              <a:solidFill>
                <a:schemeClr val="tx1"/>
              </a:solidFill>
            </a:endParaRPr>
          </a:p>
        </p:txBody>
      </p:sp>
    </p:spTree>
    <p:extLst>
      <p:ext uri="{BB962C8B-B14F-4D97-AF65-F5344CB8AC3E}">
        <p14:creationId xmlns:p14="http://schemas.microsoft.com/office/powerpoint/2010/main" val="181299557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178</TotalTime>
  <Words>405</Words>
  <Application>Microsoft Office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Century Gothic</vt:lpstr>
      <vt:lpstr>Wingdings 3</vt:lpstr>
      <vt:lpstr>Slice</vt:lpstr>
      <vt:lpstr>CE101 – Team Project  House Price Regression</vt:lpstr>
      <vt:lpstr>Project Description</vt:lpstr>
      <vt:lpstr>contribution of individual 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CE101 – Team Project  House Price Regression</dc:title>
  <dc:creator>Nicholas Sargant</dc:creator>
  <cp:lastModifiedBy>Nicholas Sargant</cp:lastModifiedBy>
  <cp:revision>5</cp:revision>
  <dcterms:created xsi:type="dcterms:W3CDTF">2019-03-07T19:44:51Z</dcterms:created>
  <dcterms:modified xsi:type="dcterms:W3CDTF">2019-03-12T16:34:17Z</dcterms:modified>
</cp:coreProperties>
</file>