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Operating System Development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Brookix - A Unix-like operating system developed at the University of Essex, dedicated to the founder of CSEE, Prof. Tony Brooker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Whatever you guys want to work on! Operating systems are remarkably open ended projects, and there’s always new stuff to work 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some stuff to look into, if you want to carry on with this in your free time (there’s plenty more as well, seriously):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 driver APIs, and drivers to go on top of this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Timing infrastructure &amp; hardware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virtual file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system drivers that go into this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Schedulers, and process address spaces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execution, and dynamic linking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that’s just the kernel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860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process loading is working, the amount of work goes up even more - porting programs, writing a shell, getting a GUI working, writing software specifically for Brookix are all things that will be needed in the future.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for the kernel, it must be decided on the architecture - microkernel, or monolithic kernel?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Microkernels are heavily modular, and nearly everything exists as a driver process. More complex, but also more stable. Windows takes this approach to an extent, and Haiku, Hurd, and Redox are all fully fledged microkernels.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Monolithic kernels have everything in the kernel address space. This is easier and often faster, but a crash in a driver can bring the machine down. Linux, OS X, and the BSDs all do this.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Situation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will boot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Starts up Rust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64 bytes of stack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That’s it :) the rest gets written by everyone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Needed First?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Fixing the stack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the kernel to a more sensible location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 heap working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 output driver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Make heavy use of both the Rust documentation, and the OSDev wiki, to guide your development work. I’ll review all the code, and help out where necessary.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64 bit mode, the processor splits up RAM into pages. Pages are normally 4kB long, though can be made larger using “long pages”.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table in RAM describes all the pages - be aware, if it isn’t in the page table, it can’t be accessed, so make sure the page table maps itself!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table describes the “virtual address space”. The VAS is what a process sees. It contains page mappings, which let the processor work out the actual position in physical RAM from a virtual address.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have multiple pages pointing to one physical address, or indeed none at all. A page can also point to nothing, which is how swapping works. More on this much later.</a:t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 - Page Frame Allocation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does the page frame allocator need to do?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Firstly, it needs to analyse information from the boot loader, to build up a memory map. There’s important tables in memory that we need later, so we can’t overwrite them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Secondly</a:t>
            </a:r>
            <a:r>
              <a:rPr lang="en"/>
              <a:t>, it needs to be able to map in new pages at a given address - remember the memory map!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Thirdly, it needs to map in the kernel code at a known virtual location, so it can be run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Fourthly, it needs to configure a stack frame somewhere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Fifthly, it needs to configure a heap frame somewhere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Sixthly, it needs to map in new pages to grow the stack and the heap as necessary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Lastly, it needs to keep track of physical RAM, so we don’t map the same thing twice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 - Stack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grows downwards, so every time we run out of stack, we need to know to allocate more underneath the current location.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First, we need to make sure the stack has plenty of room to grow.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Second, we need to allocate an “unmapped” page just below the stack page.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Third, we need a page fault handler. Whenever a page fault happens in the unmapped stack page, we map it, and add a new unmapped page below that.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page fault happens anywhere else, it’s actually a problem. For now, we’ll just panic, but we’ll come back later to do something better with it.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 - Heap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access most of Rusts standard library, we need a heap allocator, done through the ‘Alloc’ trait.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needs two methods we define - alloc, and dealloc (for the C programmers, that’s malloc and free).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now, we can be crude and implement a “bump allocator” - we have an offset integer from the start of the heap. Every time we allocate, we make a copy of this, increase it by the amount of memory requested, and return the base pointer + the copy. Dealloc does nothing. We will fix this later on as well.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before, we need to update the page fault handler again - when we run off the end of the heap, we need more unmapped pages we can map in. This time, after not before.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Output Driver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output is done by writing to certain addresses in memory, mapped to the graphics hardware. To do this, we need to start by mapping in said memory.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now, we won’t bother with actual driver interfaces - just call screen.init() from our main method.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also need a `print` method, to output a string onto the screen, and a `clear screen` method to clear 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to the Screen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is responsible for two things - it should output text to the screen from the top down, and it should scroll the screen up if the bottom is reached.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Clear screen is, obviously, responsible for clearing the screen, but it should also move the cursor back to the top as well.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 we need to keep the hardware cursor updated as well (that’s the little blinky underline thing in DOS).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We’ll also need to lock the graphics memory when we update it - kernels are multithreaded (even though ours isn’t yet), and writing to somewhere twice will confuse hardware.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