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a9580c4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a9580c4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a9580c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a9580c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a9580c4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a9580c4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9580c4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9580c4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a9580c4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a9580c4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a9580c4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a9580c4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9a9580c4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9a9580c4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9a9580c4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9a9580c4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9a9580c49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9a9580c49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exteboul/heart-disease-health-indicator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DCD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659113" y="1860517"/>
            <a:ext cx="737486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zeitung"/>
              </a:rPr>
              <a:t>Heart Disease Indicators  </a:t>
            </a:r>
            <a:r>
              <a:rPr lang="en-US" dirty="0"/>
              <a:t>Analysis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Team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Xin Ma, 1021916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Wenzhuo Wang, 1562172</a:t>
            </a:r>
            <a:endParaRPr lang="en-US" b="1" dirty="0"/>
          </a:p>
        </p:txBody>
      </p:sp>
      <p:pic>
        <p:nvPicPr>
          <p:cNvPr id="1038" name="Picture 14" descr="Heart disease logo Transparent PNG">
            <a:extLst>
              <a:ext uri="{FF2B5EF4-FFF2-40B4-BE49-F238E27FC236}">
                <a16:creationId xmlns:a16="http://schemas.microsoft.com/office/drawing/2014/main" id="{4872D535-41A0-43A1-AE1F-5A3E85C6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3" y="47592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75D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20007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434343"/>
                </a:solidFill>
              </a:rPr>
              <a:t>This project is based on the heart health indicators data scraped from </a:t>
            </a:r>
            <a:r>
              <a:rPr lang="en-US" altLang="zh-CN" sz="1700" dirty="0">
                <a:solidFill>
                  <a:srgbClr val="434343"/>
                </a:solidFill>
              </a:rPr>
              <a:t>BRFSS(Behavioral Risk Factor Surveillance System)</a:t>
            </a:r>
            <a:r>
              <a:rPr lang="en-US" sz="1700" dirty="0">
                <a:solidFill>
                  <a:srgbClr val="434343"/>
                </a:solidFill>
              </a:rPr>
              <a:t> provided from </a:t>
            </a:r>
            <a:r>
              <a:rPr lang="en-US" sz="1700" dirty="0" err="1">
                <a:solidFill>
                  <a:srgbClr val="434343"/>
                </a:solidFill>
              </a:rPr>
              <a:t>kaggle</a:t>
            </a:r>
            <a:r>
              <a:rPr lang="en-US" sz="1700" dirty="0">
                <a:solidFill>
                  <a:srgbClr val="434343"/>
                </a:solidFill>
              </a:rPr>
              <a:t>, during 2015.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434343"/>
                </a:solidFill>
              </a:rPr>
              <a:t>The focus will be on the relationship between heart diseases (including CHD and MI) and multiple potential factors, and provide quantitative health suggestions according to the research.</a:t>
            </a:r>
            <a:endParaRPr sz="16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</a:t>
            </a:r>
            <a:endParaRPr dirty="0"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62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Dataset: </a:t>
            </a:r>
            <a:r>
              <a:rPr lang="en-US" sz="1600" u="sng" dirty="0">
                <a:solidFill>
                  <a:srgbClr val="434343"/>
                </a:solidFill>
                <a:hlinkClick r:id="rId3"/>
              </a:rPr>
              <a:t>https://www.kaggle.com/alexteboul/heart-disease-health-indicators-dataset</a:t>
            </a:r>
            <a:r>
              <a:rPr lang="en-US" sz="1600" u="sng" dirty="0">
                <a:solidFill>
                  <a:srgbClr val="434343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</a:rPr>
              <a:t>Dataset for heart health indicators, contains of one data file: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</a:pPr>
            <a:r>
              <a:rPr lang="en-US" sz="1600" i="1" dirty="0">
                <a:solidFill>
                  <a:srgbClr val="434343"/>
                </a:solidFill>
              </a:rPr>
              <a:t>heart_disease_health_indicators_BRFSS2015.csv </a:t>
            </a:r>
            <a:r>
              <a:rPr lang="en" sz="1600" dirty="0">
                <a:solidFill>
                  <a:srgbClr val="434343"/>
                </a:solidFill>
              </a:rPr>
              <a:t>contains 22 columns and 250k rows of </a:t>
            </a:r>
            <a:r>
              <a:rPr lang="en-US" sz="1600" dirty="0">
                <a:solidFill>
                  <a:srgbClr val="434343"/>
                </a:solidFill>
              </a:rPr>
              <a:t>heart health indicators</a:t>
            </a:r>
            <a:r>
              <a:rPr lang="en" sz="1600" dirty="0">
                <a:solidFill>
                  <a:srgbClr val="434343"/>
                </a:solidFill>
              </a:rPr>
              <a:t>.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Significant features: </a:t>
            </a:r>
            <a:r>
              <a:rPr lang="en-US" sz="1600" dirty="0" err="1">
                <a:solidFill>
                  <a:srgbClr val="434343"/>
                </a:solidFill>
              </a:rPr>
              <a:t>heartdisease</a:t>
            </a:r>
            <a:r>
              <a:rPr lang="en-US" sz="1600" dirty="0">
                <a:solidFill>
                  <a:srgbClr val="434343"/>
                </a:solidFill>
              </a:rPr>
              <a:t>, </a:t>
            </a:r>
            <a:r>
              <a:rPr lang="en-US" sz="1600" dirty="0" err="1">
                <a:solidFill>
                  <a:srgbClr val="434343"/>
                </a:solidFill>
              </a:rPr>
              <a:t>HighBP</a:t>
            </a:r>
            <a:r>
              <a:rPr lang="en-US" sz="1600" dirty="0">
                <a:solidFill>
                  <a:srgbClr val="434343"/>
                </a:solidFill>
              </a:rPr>
              <a:t>, </a:t>
            </a:r>
            <a:r>
              <a:rPr lang="en-US" sz="1600" dirty="0" err="1">
                <a:solidFill>
                  <a:srgbClr val="434343"/>
                </a:solidFill>
              </a:rPr>
              <a:t>HighChol</a:t>
            </a:r>
            <a:r>
              <a:rPr lang="en-US" sz="1600" dirty="0">
                <a:solidFill>
                  <a:srgbClr val="434343"/>
                </a:solidFill>
              </a:rPr>
              <a:t>, BMI, Smoker, Stroke, Diabetes, </a:t>
            </a:r>
            <a:r>
              <a:rPr lang="en-US" sz="1600" dirty="0" err="1">
                <a:solidFill>
                  <a:srgbClr val="434343"/>
                </a:solidFill>
              </a:rPr>
              <a:t>PhysActivity</a:t>
            </a:r>
            <a:r>
              <a:rPr lang="en-US" sz="1600" dirty="0">
                <a:solidFill>
                  <a:srgbClr val="434343"/>
                </a:solidFill>
              </a:rPr>
              <a:t>, Fruits </a:t>
            </a:r>
            <a:r>
              <a:rPr lang="en" sz="1600" dirty="0">
                <a:solidFill>
                  <a:srgbClr val="434343"/>
                </a:solidFill>
              </a:rPr>
              <a:t>and etc. 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1600"/>
              </a:spcAft>
              <a:buNone/>
            </a:pPr>
            <a:endParaRPr sz="16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357800"/>
            <a:ext cx="70305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Analyze heart health </a:t>
            </a:r>
            <a:r>
              <a:rPr lang="en-US" sz="1600" dirty="0"/>
              <a:t>indicator </a:t>
            </a:r>
            <a:r>
              <a:rPr lang="en" sz="1600" dirty="0"/>
              <a:t>data to understand the </a:t>
            </a:r>
            <a:r>
              <a:rPr lang="en-US" sz="1600" dirty="0"/>
              <a:t>correlation with heart disease, symptoms and  other factors like living habits.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Make a logistic regression model to meet the data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UI for all the information is comprehensible 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303800" y="183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Users can get indicators summarizations based on different factors. 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Users can get health recommendation(diet, exercise, etc.)  to reduce the probability of coronary heart disease and myocardial infarction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After inputting relevant factors, users can obtain the probability of heart disease in this case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303800" y="61369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Data Preprocessing &amp; Visualization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Explore and clean the dataset using Spark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Analyze the features and show the diagrams</a:t>
            </a:r>
            <a:endParaRPr sz="13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Spark 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Correlation analysis and logistic regression will be completed on spark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Logistic Regression Model (cont.)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Use </a:t>
            </a:r>
            <a:r>
              <a:rPr lang="en-US" altLang="zh-CN" sz="1300" dirty="0"/>
              <a:t>and logistic regression model</a:t>
            </a:r>
            <a:r>
              <a:rPr lang="en" sz="1300" dirty="0"/>
              <a:t> to predict heart disease possibilitybased on other features</a:t>
            </a:r>
            <a:endParaRPr sz="13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UI Implementation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Use Play framework (and if necessary, with scala.js), users can interact with system to search heart disease possibility for one person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303800" y="1357825"/>
            <a:ext cx="70305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Nov 8 – Nov 14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Define the scope and framework of the project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Data Preprocessing &amp; Visualization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Nov 15 – Nov 21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Build models and train data, using Spark SQL</a:t>
            </a:r>
            <a:endParaRPr sz="13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Nov 22 – Nov 28</a:t>
            </a:r>
            <a:endParaRPr sz="16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Evaluate and optimize model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Build User Interface with Play framework</a:t>
            </a:r>
            <a:endParaRPr sz="13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Nov 29- Dec 5</a:t>
            </a:r>
            <a:endParaRPr sz="1300" dirty="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Complete report and prepare for final presentation</a:t>
            </a:r>
            <a:endParaRPr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Acceptance Criteria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303800" y="1761450"/>
            <a:ext cx="7030500" cy="287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on Use Cases: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1. To get summarizations</a:t>
            </a:r>
            <a:endParaRPr sz="16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Diagrams and ranks should be loaded within 7 seconds</a:t>
            </a:r>
            <a:endParaRPr sz="14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2. To get recommendations</a:t>
            </a:r>
            <a:endParaRPr sz="16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All Spark SQL should be executed within 10 seconds</a:t>
            </a:r>
            <a:endParaRPr sz="14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3. To get trend predictions</a:t>
            </a:r>
            <a:endParaRPr sz="16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The accuracy of training models should be higher than 80%</a:t>
            </a:r>
            <a:endParaRPr sz="1400" dirty="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Workspace</a:t>
            </a:r>
            <a:endParaRPr dirty="0"/>
          </a:p>
        </p:txBody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Code Language and Framework:</a:t>
            </a:r>
            <a:endParaRPr sz="15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Spark, Scala, Play Framework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Git Repo Link</a:t>
            </a:r>
            <a:r>
              <a:rPr lang="en" sz="15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https://github.com/Essexwwz/heart-health-indicator</a:t>
            </a:r>
            <a:endParaRPr sz="15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450</Words>
  <Application>Microsoft Macintosh PowerPoint</Application>
  <PresentationFormat>全屏显示(16:9)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Maven Pro</vt:lpstr>
      <vt:lpstr>zeitung</vt:lpstr>
      <vt:lpstr>Arial</vt:lpstr>
      <vt:lpstr>Nunito</vt:lpstr>
      <vt:lpstr>Momentum</vt:lpstr>
      <vt:lpstr>Heart Disease Indicators  Analysis</vt:lpstr>
      <vt:lpstr>Overview</vt:lpstr>
      <vt:lpstr>Data sources</vt:lpstr>
      <vt:lpstr>Goals</vt:lpstr>
      <vt:lpstr>Use Cases</vt:lpstr>
      <vt:lpstr>Methodology</vt:lpstr>
      <vt:lpstr>Progress</vt:lpstr>
      <vt:lpstr>Evaluation &amp; Acceptance Criteria</vt:lpstr>
      <vt:lpstr>Workspace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Indicators  Analysis</dc:title>
  <dc:creator>文焯王</dc:creator>
  <cp:lastModifiedBy>Xin Ma</cp:lastModifiedBy>
  <cp:revision>4</cp:revision>
  <dcterms:modified xsi:type="dcterms:W3CDTF">2021-12-11T22:29:57Z</dcterms:modified>
</cp:coreProperties>
</file>