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CE3DA-B4D4-4B64-9085-DE8DDF60E6C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4F64-395F-4607-A7B3-72E4CB961E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The winning model for several </a:t>
            </a:r>
            <a:r>
              <a:rPr lang="en-US" dirty="0" err="1" smtClean="0"/>
              <a:t>kaggle</a:t>
            </a:r>
            <a:r>
              <a:rPr lang="en-US" dirty="0" smtClean="0"/>
              <a:t> competitions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4F64-395F-4607-A7B3-72E4CB961E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 The primary author of the model and the </a:t>
            </a:r>
            <a:r>
              <a:rPr lang="en-US" sz="900" dirty="0" err="1" smtClean="0"/>
              <a:t>c++</a:t>
            </a:r>
            <a:r>
              <a:rPr lang="en-US" sz="900" dirty="0" smtClean="0"/>
              <a:t> implementation is </a:t>
            </a:r>
            <a:r>
              <a:rPr lang="en-US" sz="900" b="1" dirty="0" err="1" smtClean="0"/>
              <a:t>Tianqi</a:t>
            </a:r>
            <a:r>
              <a:rPr lang="en-US" sz="900" b="1" dirty="0" smtClean="0"/>
              <a:t> Chen.</a:t>
            </a:r>
            <a:r>
              <a:rPr lang="en-US" sz="9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The author for the R-package is </a:t>
            </a:r>
            <a:r>
              <a:rPr lang="en-US" sz="900" b="1" dirty="0" smtClean="0"/>
              <a:t>Tong He</a:t>
            </a:r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4F64-395F-4607-A7B3-72E4CB961E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classifiers (in 4 boxes), shown above, are trying to classify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classes as homogeneously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4F64-395F-4607-A7B3-72E4CB961E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Decision Stump is a Decision Tree model that only splits off at one level, therefore the final prediction is based on only one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4F64-395F-4607-A7B3-72E4CB961E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FEDD-1228-45BB-9F14-14BA1EC28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0CF9-A6EF-43B7-B6AF-6FBECD0FE3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438400"/>
            <a:ext cx="6400800" cy="8382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XGBOOST ALGORITHM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stands for </a:t>
            </a:r>
            <a:r>
              <a:rPr lang="en-US" dirty="0" err="1" smtClean="0"/>
              <a:t>eXtreme</a:t>
            </a:r>
            <a:r>
              <a:rPr lang="en-US" dirty="0" smtClean="0"/>
              <a:t> Gradient Boosting</a:t>
            </a:r>
          </a:p>
          <a:p>
            <a:r>
              <a:rPr lang="en-US" dirty="0" smtClean="0"/>
              <a:t>It is an open-sourced tool</a:t>
            </a:r>
          </a:p>
          <a:p>
            <a:endParaRPr lang="en-US" dirty="0" smtClean="0"/>
          </a:p>
          <a:p>
            <a:r>
              <a:rPr lang="en-US" dirty="0" smtClean="0"/>
              <a:t>A variant of the gradient boosting machine</a:t>
            </a:r>
          </a:p>
          <a:p>
            <a:pPr lvl="1"/>
            <a:r>
              <a:rPr lang="en-US" dirty="0" smtClean="0"/>
              <a:t>Tree-based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for structure data(table data)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for both regression and classification problems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XGBoost</a:t>
            </a:r>
            <a:r>
              <a:rPr lang="en-US" dirty="0" smtClean="0"/>
              <a:t> so popular?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Speed and performance – faster than other ensemble classifiers.</a:t>
            </a:r>
          </a:p>
          <a:p>
            <a:r>
              <a:rPr lang="en-US" dirty="0" smtClean="0"/>
              <a:t>Core algorithm is parallelizable – Can harness the power of multi-core computers.</a:t>
            </a:r>
          </a:p>
          <a:p>
            <a:r>
              <a:rPr lang="en-US" dirty="0"/>
              <a:t>Consistently outperforms other algorithm </a:t>
            </a:r>
            <a:r>
              <a:rPr lang="en-US" dirty="0" smtClean="0"/>
              <a:t>methods</a:t>
            </a:r>
          </a:p>
          <a:p>
            <a:r>
              <a:rPr lang="en-US" dirty="0"/>
              <a:t>Wide variety of tuning </a:t>
            </a:r>
            <a:r>
              <a:rPr lang="en-US" dirty="0" smtClean="0"/>
              <a:t>parameters- </a:t>
            </a:r>
            <a:r>
              <a:rPr lang="en-US" dirty="0" err="1" smtClean="0"/>
              <a:t>e.g</a:t>
            </a:r>
            <a:r>
              <a:rPr lang="en-US" dirty="0" smtClean="0"/>
              <a:t> Cross-validation</a:t>
            </a:r>
            <a:r>
              <a:rPr lang="en-US" dirty="0"/>
              <a:t>, regularization, user-defined objective functions, missing values, tree parameters, </a:t>
            </a:r>
            <a:r>
              <a:rPr lang="en-US" dirty="0" err="1"/>
              <a:t>scikit</a:t>
            </a:r>
            <a:r>
              <a:rPr lang="en-US" dirty="0"/>
              <a:t>-learn compatible API etc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Idea about Boosting Algorithm</a:t>
            </a:r>
            <a:endParaRPr lang="en-US" dirty="0"/>
          </a:p>
        </p:txBody>
      </p:sp>
      <p:pic>
        <p:nvPicPr>
          <p:cNvPr id="4" name="Content Placeholder 3" descr="output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905000"/>
            <a:ext cx="8382000" cy="38766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Box </a:t>
            </a:r>
            <a:r>
              <a:rPr lang="en-US" sz="2800" b="1" dirty="0"/>
              <a:t>1</a:t>
            </a:r>
            <a:r>
              <a:rPr lang="en-US" sz="2800" dirty="0"/>
              <a:t>: </a:t>
            </a:r>
            <a:r>
              <a:rPr lang="en-US" sz="2800" dirty="0" smtClean="0"/>
              <a:t>The </a:t>
            </a:r>
            <a:r>
              <a:rPr lang="en-US" sz="2800" dirty="0"/>
              <a:t>first classifier (usually a decision stump) creates a vertical line (split) at D1. It says anything to the left of D1 is </a:t>
            </a:r>
            <a:r>
              <a:rPr lang="en-US" sz="2800" b="1" dirty="0"/>
              <a:t>+</a:t>
            </a:r>
            <a:r>
              <a:rPr lang="en-US" sz="2800" dirty="0"/>
              <a:t> and anything to the right of D1 is </a:t>
            </a:r>
            <a:r>
              <a:rPr lang="en-US" sz="2800" b="1" dirty="0"/>
              <a:t>-</a:t>
            </a:r>
            <a:r>
              <a:rPr lang="en-US" sz="2800" dirty="0"/>
              <a:t>. However, this classifier misclassifies three </a:t>
            </a:r>
            <a:r>
              <a:rPr lang="en-US" sz="2800" b="1" dirty="0"/>
              <a:t>+</a:t>
            </a:r>
            <a:r>
              <a:rPr lang="en-US" sz="2800" dirty="0"/>
              <a:t> points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b="1" dirty="0" smtClean="0"/>
              <a:t>Box </a:t>
            </a:r>
            <a:r>
              <a:rPr lang="en-US" sz="2800" b="1" dirty="0"/>
              <a:t>2</a:t>
            </a:r>
            <a:r>
              <a:rPr lang="en-US" sz="2800" dirty="0"/>
              <a:t>: The second classifier gives more weight to the three </a:t>
            </a:r>
            <a:r>
              <a:rPr lang="en-US" sz="2800" b="1" dirty="0"/>
              <a:t>+</a:t>
            </a:r>
            <a:r>
              <a:rPr lang="en-US" sz="2800" dirty="0"/>
              <a:t> misclassified points (see the bigger size of </a:t>
            </a:r>
            <a:r>
              <a:rPr lang="en-US" sz="2800" b="1" dirty="0"/>
              <a:t>+</a:t>
            </a:r>
            <a:r>
              <a:rPr lang="en-US" sz="2800" dirty="0"/>
              <a:t>) and creates a vertical line at D2. Again it says, anything to the right of D2 is </a:t>
            </a:r>
            <a:r>
              <a:rPr lang="en-US" sz="2800" b="1" dirty="0"/>
              <a:t>-</a:t>
            </a:r>
            <a:r>
              <a:rPr lang="en-US" sz="2800" dirty="0"/>
              <a:t> and left is </a:t>
            </a:r>
            <a:r>
              <a:rPr lang="en-US" sz="2800" b="1" dirty="0"/>
              <a:t>+</a:t>
            </a:r>
            <a:r>
              <a:rPr lang="en-US" sz="2800" dirty="0"/>
              <a:t>. Still, it makes mistakes by incorrectly classifying three </a:t>
            </a:r>
            <a:r>
              <a:rPr lang="en-US" sz="2800" b="1" dirty="0"/>
              <a:t>-</a:t>
            </a:r>
            <a:r>
              <a:rPr lang="en-US" sz="2800" dirty="0"/>
              <a:t> points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/>
              <a:t>Box </a:t>
            </a:r>
            <a:r>
              <a:rPr lang="en-US" sz="2800" b="1" dirty="0"/>
              <a:t>3</a:t>
            </a:r>
            <a:r>
              <a:rPr lang="en-US" sz="2800" dirty="0"/>
              <a:t>: Again, the third classifier gives more weight to the three </a:t>
            </a:r>
            <a:r>
              <a:rPr lang="en-US" sz="2800" b="1" dirty="0"/>
              <a:t>-</a:t>
            </a:r>
            <a:r>
              <a:rPr lang="en-US" sz="2800" dirty="0"/>
              <a:t> misclassified points and creates a horizontal line at D3. Still, this classifier fails to classify the points (in the circles) correctly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/>
              <a:t>Box </a:t>
            </a:r>
            <a:r>
              <a:rPr lang="en-US" sz="2800" b="1" dirty="0"/>
              <a:t>4</a:t>
            </a:r>
            <a:r>
              <a:rPr lang="en-US" sz="2800" dirty="0"/>
              <a:t>: This is a weighted combination of the weak classifiers (Box 1,2 and 3). As you can see, it does a good job at classifying all the points correctly.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/>
              <a:t>basic idea behind boosting algorithms </a:t>
            </a:r>
            <a:r>
              <a:rPr lang="en-US" sz="2800" dirty="0" smtClean="0"/>
              <a:t>is building </a:t>
            </a:r>
            <a:r>
              <a:rPr lang="en-US" sz="2800" dirty="0"/>
              <a:t>a weak model, making conclusions about the various feature importance and parameters, and then using those conclusions to build a new, stronger model and capitalize on the misclassification error of the previous model and try to reduce it. 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 err="1" smtClean="0"/>
              <a:t>XGBoost</a:t>
            </a:r>
            <a:r>
              <a:rPr lang="en-US" sz="2800" dirty="0"/>
              <a:t> </a:t>
            </a:r>
            <a:r>
              <a:rPr lang="en-US" sz="2800" dirty="0" smtClean="0"/>
              <a:t>uses the default base learners</a:t>
            </a:r>
            <a:r>
              <a:rPr lang="en-US" sz="2800"/>
              <a:t> </a:t>
            </a:r>
            <a:r>
              <a:rPr lang="en-US" sz="2800" b="1" smtClean="0"/>
              <a:t>tree ensembles</a:t>
            </a:r>
            <a:r>
              <a:rPr lang="en-US" sz="2800"/>
              <a:t>. </a:t>
            </a:r>
            <a:r>
              <a:rPr lang="en-US" sz="2800" smtClean="0"/>
              <a:t>The </a:t>
            </a:r>
            <a:r>
              <a:rPr lang="en-US" sz="2800" dirty="0"/>
              <a:t>tree ensemble model is a set of classification and regression trees (CART</a:t>
            </a:r>
            <a:r>
              <a:rPr lang="en-US" sz="2800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Trees </a:t>
            </a:r>
            <a:r>
              <a:rPr lang="en-US" sz="2800" dirty="0"/>
              <a:t>are grown one after another ,and attempts to reduce the misclassification rate are made in subsequent iterations.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242</Words>
  <Application>Microsoft Office PowerPoint</Application>
  <PresentationFormat>On-screen Show (4:3)</PresentationFormat>
  <Paragraphs>38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</vt:lpstr>
      <vt:lpstr>XGBOOST ALGORITHM</vt:lpstr>
      <vt:lpstr>Why is XGBoost so popular?</vt:lpstr>
      <vt:lpstr>Basic Idea about Boosting Algorithm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13</cp:revision>
  <dcterms:created xsi:type="dcterms:W3CDTF">2020-09-24T12:07:20Z</dcterms:created>
  <dcterms:modified xsi:type="dcterms:W3CDTF">2020-09-24T14:08:22Z</dcterms:modified>
</cp:coreProperties>
</file>