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Ф. 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9633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1109633"/>
            <a:ext cx="8517147" cy="5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897"/>
            <a:ext cx="2846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Декомпозиция внешнего вида модели.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953658"/>
            <a:ext cx="8646543" cy="5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1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1825625"/>
            <a:ext cx="3769743" cy="4351338"/>
          </a:xfrm>
        </p:spPr>
        <p:txBody>
          <a:bodyPr/>
          <a:lstStyle/>
          <a:p>
            <a:r>
              <a:rPr lang="ru-RU" dirty="0" smtClean="0"/>
              <a:t>Декомпозиция первого блока </a:t>
            </a:r>
            <a:r>
              <a:rPr lang="en-US" dirty="0" smtClean="0"/>
              <a:t>“</a:t>
            </a:r>
            <a:r>
              <a:rPr lang="ru-RU" dirty="0" smtClean="0"/>
              <a:t>Обработка команд игрока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42" y="1164476"/>
            <a:ext cx="8128958" cy="54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90336" cy="4351338"/>
          </a:xfrm>
        </p:spPr>
        <p:txBody>
          <a:bodyPr/>
          <a:lstStyle/>
          <a:p>
            <a:r>
              <a:rPr lang="ru-RU" dirty="0" smtClean="0"/>
              <a:t>Ещё одна декомпозиция, но в этот раз это уже блок </a:t>
            </a:r>
            <a:r>
              <a:rPr lang="en-US" dirty="0" smtClean="0"/>
              <a:t>“</a:t>
            </a:r>
            <a:r>
              <a:rPr lang="ru-RU" dirty="0" smtClean="0"/>
              <a:t>Обновление состояния игры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42114"/>
            <a:ext cx="7945647" cy="52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649" y="-2991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21534"/>
            <a:ext cx="9034732" cy="5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457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Функциональная модель</vt:lpstr>
      <vt:lpstr>Функциональная модель</vt:lpstr>
      <vt:lpstr>Диаграмма Ганта</vt:lpstr>
      <vt:lpstr>Диаграмма последовательности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7</cp:revision>
  <dcterms:modified xsi:type="dcterms:W3CDTF">2022-11-30T05:00:09Z</dcterms:modified>
</cp:coreProperties>
</file>