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72" r:id="rId2"/>
    <p:sldId id="273" r:id="rId3"/>
    <p:sldId id="274" r:id="rId4"/>
    <p:sldId id="257" r:id="rId5"/>
    <p:sldId id="260" r:id="rId6"/>
    <p:sldId id="258" r:id="rId7"/>
    <p:sldId id="259" r:id="rId8"/>
    <p:sldId id="269" r:id="rId9"/>
    <p:sldId id="276" r:id="rId10"/>
    <p:sldId id="277" r:id="rId11"/>
    <p:sldId id="278" r:id="rId12"/>
    <p:sldId id="261" r:id="rId13"/>
    <p:sldId id="263" r:id="rId14"/>
    <p:sldId id="266" r:id="rId15"/>
    <p:sldId id="279" r:id="rId16"/>
    <p:sldId id="268" r:id="rId17"/>
    <p:sldId id="267" r:id="rId18"/>
    <p:sldId id="270" r:id="rId19"/>
    <p:sldId id="27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Model Performances On Train and Test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4"/>
                <c:pt idx="0">
                  <c:v>SVM</c:v>
                </c:pt>
                <c:pt idx="1">
                  <c:v>Logistic Regression</c:v>
                </c:pt>
                <c:pt idx="2">
                  <c:v>Random Forest</c:v>
                </c:pt>
                <c:pt idx="3">
                  <c:v>Decision Trees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85.45</c:v>
                </c:pt>
                <c:pt idx="1">
                  <c:v>73.209999999999994</c:v>
                </c:pt>
                <c:pt idx="2">
                  <c:v>88</c:v>
                </c:pt>
                <c:pt idx="3">
                  <c:v>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Sheet1!$A$2:$A$6</c:f>
              <c:strCache>
                <c:ptCount val="4"/>
                <c:pt idx="0">
                  <c:v>SVM</c:v>
                </c:pt>
                <c:pt idx="1">
                  <c:v>Logistic Regression</c:v>
                </c:pt>
                <c:pt idx="2">
                  <c:v>Random Forest</c:v>
                </c:pt>
                <c:pt idx="3">
                  <c:v>Decision Trees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81.45</c:v>
                </c:pt>
                <c:pt idx="1">
                  <c:v>71.239999999999995</c:v>
                </c:pt>
                <c:pt idx="2">
                  <c:v>87</c:v>
                </c:pt>
                <c:pt idx="3">
                  <c:v>63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66224984"/>
        <c:axId val="366225376"/>
      </c:barChart>
      <c:catAx>
        <c:axId val="366224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Models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225376"/>
        <c:crosses val="autoZero"/>
        <c:auto val="1"/>
        <c:lblAlgn val="ctr"/>
        <c:lblOffset val="100"/>
        <c:noMultiLvlLbl val="0"/>
      </c:catAx>
      <c:valAx>
        <c:axId val="36622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ACCURACY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224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EEA3E-DB16-4AC5-A64D-2C8270BC4C45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DF018B-AB74-4F84-BBDA-47D92FF2EAA5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Spruce/Fir</a:t>
          </a:r>
          <a:endParaRPr lang="en-US" dirty="0">
            <a:solidFill>
              <a:schemeClr val="bg1"/>
            </a:solidFill>
          </a:endParaRPr>
        </a:p>
      </dgm:t>
    </dgm:pt>
    <dgm:pt modelId="{578FF158-1DB6-434E-979B-9A043FFF1676}" type="parTrans" cxnId="{DFDCBD73-3B91-4FD7-81BD-A29409536CBD}">
      <dgm:prSet/>
      <dgm:spPr/>
      <dgm:t>
        <a:bodyPr/>
        <a:lstStyle/>
        <a:p>
          <a:endParaRPr lang="en-US"/>
        </a:p>
      </dgm:t>
    </dgm:pt>
    <dgm:pt modelId="{F0C78927-86FC-46DC-8D93-B57CA7767D6A}" type="sibTrans" cxnId="{DFDCBD73-3B91-4FD7-81BD-A29409536CBD}">
      <dgm:prSet/>
      <dgm:spPr/>
      <dgm:t>
        <a:bodyPr/>
        <a:lstStyle/>
        <a:p>
          <a:endParaRPr lang="en-US"/>
        </a:p>
      </dgm:t>
    </dgm:pt>
    <dgm:pt modelId="{C45F88B9-ED0F-45E1-B6DE-BF170510D9BA}">
      <dgm:prSet phldrT="[Text]"/>
      <dgm:spPr>
        <a:solidFill>
          <a:schemeClr val="tx2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Lodgepole pine</a:t>
          </a:r>
          <a:endParaRPr lang="en-US" dirty="0"/>
        </a:p>
      </dgm:t>
    </dgm:pt>
    <dgm:pt modelId="{F8189692-EFD9-4132-8775-F5FE5A633C5A}" type="parTrans" cxnId="{ACD48A52-32DE-407F-8622-5ABCC576872B}">
      <dgm:prSet/>
      <dgm:spPr/>
      <dgm:t>
        <a:bodyPr/>
        <a:lstStyle/>
        <a:p>
          <a:endParaRPr lang="en-US"/>
        </a:p>
      </dgm:t>
    </dgm:pt>
    <dgm:pt modelId="{668683B3-A2C6-43AC-B6AC-82CEBE07A27C}" type="sibTrans" cxnId="{ACD48A52-32DE-407F-8622-5ABCC576872B}">
      <dgm:prSet/>
      <dgm:spPr/>
      <dgm:t>
        <a:bodyPr/>
        <a:lstStyle/>
        <a:p>
          <a:endParaRPr lang="en-US"/>
        </a:p>
      </dgm:t>
    </dgm:pt>
    <dgm:pt modelId="{4BC47FD2-EDA4-4D5C-BAA1-D070651206E3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Aspen</a:t>
          </a:r>
          <a:endParaRPr lang="en-US" dirty="0"/>
        </a:p>
      </dgm:t>
    </dgm:pt>
    <dgm:pt modelId="{91377E89-31EE-4E43-B253-ADE71BC34561}" type="parTrans" cxnId="{F444E8B9-BC4A-4728-B56B-BF441B9E894C}">
      <dgm:prSet/>
      <dgm:spPr/>
      <dgm:t>
        <a:bodyPr/>
        <a:lstStyle/>
        <a:p>
          <a:endParaRPr lang="en-US"/>
        </a:p>
      </dgm:t>
    </dgm:pt>
    <dgm:pt modelId="{F51D88D8-2BC1-4E0A-B7C1-2BFD268861FF}" type="sibTrans" cxnId="{F444E8B9-BC4A-4728-B56B-BF441B9E894C}">
      <dgm:prSet/>
      <dgm:spPr/>
      <dgm:t>
        <a:bodyPr/>
        <a:lstStyle/>
        <a:p>
          <a:endParaRPr lang="en-US"/>
        </a:p>
      </dgm:t>
    </dgm:pt>
    <dgm:pt modelId="{7EFB2851-A45D-4A6F-9F5A-DCD4B19A3402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Douglas-Fir</a:t>
          </a:r>
          <a:endParaRPr lang="en-US" dirty="0"/>
        </a:p>
      </dgm:t>
    </dgm:pt>
    <dgm:pt modelId="{F13CED31-C0FF-440B-9935-9D80D4CE0C9A}" type="parTrans" cxnId="{5095704D-142D-4E5D-860B-F7734D9CA051}">
      <dgm:prSet/>
      <dgm:spPr/>
      <dgm:t>
        <a:bodyPr/>
        <a:lstStyle/>
        <a:p>
          <a:endParaRPr lang="en-US"/>
        </a:p>
      </dgm:t>
    </dgm:pt>
    <dgm:pt modelId="{529CB011-358B-418F-AD9A-67BC05C2CFD1}" type="sibTrans" cxnId="{5095704D-142D-4E5D-860B-F7734D9CA051}">
      <dgm:prSet/>
      <dgm:spPr/>
      <dgm:t>
        <a:bodyPr/>
        <a:lstStyle/>
        <a:p>
          <a:endParaRPr lang="en-US"/>
        </a:p>
      </dgm:t>
    </dgm:pt>
    <dgm:pt modelId="{B58BE7D2-B853-44EB-AF05-77CEFF098D9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Ponderas</a:t>
          </a:r>
          <a:endParaRPr lang="en-US" dirty="0"/>
        </a:p>
      </dgm:t>
    </dgm:pt>
    <dgm:pt modelId="{601AD7BA-4757-4E61-8D3E-7CE39B03D398}" type="parTrans" cxnId="{AFF050AD-DA72-4C9D-9568-E12B48A54C93}">
      <dgm:prSet/>
      <dgm:spPr/>
      <dgm:t>
        <a:bodyPr/>
        <a:lstStyle/>
        <a:p>
          <a:endParaRPr lang="en-US"/>
        </a:p>
      </dgm:t>
    </dgm:pt>
    <dgm:pt modelId="{8EA7CA7E-1519-42DE-A5B1-2ABBB4878E28}" type="sibTrans" cxnId="{AFF050AD-DA72-4C9D-9568-E12B48A54C93}">
      <dgm:prSet/>
      <dgm:spPr/>
      <dgm:t>
        <a:bodyPr/>
        <a:lstStyle/>
        <a:p>
          <a:endParaRPr lang="en-US"/>
        </a:p>
      </dgm:t>
    </dgm:pt>
    <dgm:pt modelId="{24C1CC4D-ACEF-4213-A270-068CBA79FCBB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Cottonwood</a:t>
          </a:r>
          <a:endParaRPr lang="en-US" dirty="0"/>
        </a:p>
      </dgm:t>
    </dgm:pt>
    <dgm:pt modelId="{4AAB118C-5C18-4D9F-9EE2-FB14586D6CAC}" type="parTrans" cxnId="{46046644-B3A6-4F21-AE2A-04F64599E29C}">
      <dgm:prSet/>
      <dgm:spPr/>
      <dgm:t>
        <a:bodyPr/>
        <a:lstStyle/>
        <a:p>
          <a:endParaRPr lang="en-US"/>
        </a:p>
      </dgm:t>
    </dgm:pt>
    <dgm:pt modelId="{EF9B3628-BEDA-4D4C-9F09-DD559ADD48E8}" type="sibTrans" cxnId="{46046644-B3A6-4F21-AE2A-04F64599E29C}">
      <dgm:prSet/>
      <dgm:spPr/>
      <dgm:t>
        <a:bodyPr/>
        <a:lstStyle/>
        <a:p>
          <a:endParaRPr lang="en-US"/>
        </a:p>
      </dgm:t>
    </dgm:pt>
    <dgm:pt modelId="{F52B166A-2B80-4D79-9A33-4223FAD77310}" type="pres">
      <dgm:prSet presAssocID="{0B2EEA3E-DB16-4AC5-A64D-2C8270BC4C4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3C4311-4D75-4141-BD87-22D2BFA358FD}" type="pres">
      <dgm:prSet presAssocID="{85DF018B-AB74-4F84-BBDA-47D92FF2EAA5}" presName="vertOne" presStyleCnt="0"/>
      <dgm:spPr/>
    </dgm:pt>
    <dgm:pt modelId="{140AF219-E4BB-472B-B259-2B69F64A1A13}" type="pres">
      <dgm:prSet presAssocID="{85DF018B-AB74-4F84-BBDA-47D92FF2EAA5}" presName="txOne" presStyleLbl="node0" presStyleIdx="0" presStyleCnt="1" custLinFactNeighborX="-7892" custLinFactNeighborY="-88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AAC19A-5FDA-4193-82C9-8611392ED971}" type="pres">
      <dgm:prSet presAssocID="{85DF018B-AB74-4F84-BBDA-47D92FF2EAA5}" presName="parTransOne" presStyleCnt="0"/>
      <dgm:spPr/>
    </dgm:pt>
    <dgm:pt modelId="{AC902C33-6DF4-45FE-B680-7728B369943E}" type="pres">
      <dgm:prSet presAssocID="{85DF018B-AB74-4F84-BBDA-47D92FF2EAA5}" presName="horzOne" presStyleCnt="0"/>
      <dgm:spPr/>
    </dgm:pt>
    <dgm:pt modelId="{ED22121D-70D7-4CFB-875B-56452E212357}" type="pres">
      <dgm:prSet presAssocID="{C45F88B9-ED0F-45E1-B6DE-BF170510D9BA}" presName="vertTwo" presStyleCnt="0"/>
      <dgm:spPr/>
    </dgm:pt>
    <dgm:pt modelId="{105947C4-0179-4B7E-A3BC-78C9F5F3D4F6}" type="pres">
      <dgm:prSet presAssocID="{C45F88B9-ED0F-45E1-B6DE-BF170510D9BA}" presName="txTwo" presStyleLbl="node2" presStyleIdx="0" presStyleCnt="2" custLinFactNeighborX="-2191" custLinFactNeighborY="283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BB632A-461A-415C-A9D4-80F21C988DB7}" type="pres">
      <dgm:prSet presAssocID="{C45F88B9-ED0F-45E1-B6DE-BF170510D9BA}" presName="parTransTwo" presStyleCnt="0"/>
      <dgm:spPr/>
    </dgm:pt>
    <dgm:pt modelId="{24AD6B53-F3F3-4305-AE52-AB54617AC6A0}" type="pres">
      <dgm:prSet presAssocID="{C45F88B9-ED0F-45E1-B6DE-BF170510D9BA}" presName="horzTwo" presStyleCnt="0"/>
      <dgm:spPr/>
    </dgm:pt>
    <dgm:pt modelId="{16E6306A-4D27-48EF-87E7-E1D78B548D63}" type="pres">
      <dgm:prSet presAssocID="{4BC47FD2-EDA4-4D5C-BAA1-D070651206E3}" presName="vertThree" presStyleCnt="0"/>
      <dgm:spPr/>
    </dgm:pt>
    <dgm:pt modelId="{8D8A270A-D907-4A32-8999-8610744D767D}" type="pres">
      <dgm:prSet presAssocID="{4BC47FD2-EDA4-4D5C-BAA1-D070651206E3}" presName="txThree" presStyleLbl="node3" presStyleIdx="0" presStyleCnt="3" custLinFactNeighborY="-2922">
        <dgm:presLayoutVars>
          <dgm:chPref val="3"/>
        </dgm:presLayoutVars>
      </dgm:prSet>
      <dgm:spPr/>
    </dgm:pt>
    <dgm:pt modelId="{61190E05-56AA-4DA6-A90E-5EC7F6653470}" type="pres">
      <dgm:prSet presAssocID="{4BC47FD2-EDA4-4D5C-BAA1-D070651206E3}" presName="horzThree" presStyleCnt="0"/>
      <dgm:spPr/>
    </dgm:pt>
    <dgm:pt modelId="{7007C92C-49DD-4AEB-BF17-08D633B995A5}" type="pres">
      <dgm:prSet presAssocID="{F51D88D8-2BC1-4E0A-B7C1-2BFD268861FF}" presName="sibSpaceThree" presStyleCnt="0"/>
      <dgm:spPr/>
    </dgm:pt>
    <dgm:pt modelId="{3C7BEC95-4E84-444C-A9A3-6087D90BE070}" type="pres">
      <dgm:prSet presAssocID="{7EFB2851-A45D-4A6F-9F5A-DCD4B19A3402}" presName="vertThree" presStyleCnt="0"/>
      <dgm:spPr/>
    </dgm:pt>
    <dgm:pt modelId="{BB8A5A3F-8B9C-4E43-8967-BEB637276512}" type="pres">
      <dgm:prSet presAssocID="{7EFB2851-A45D-4A6F-9F5A-DCD4B19A3402}" presName="txThree" presStyleLbl="node3" presStyleIdx="1" presStyleCnt="3">
        <dgm:presLayoutVars>
          <dgm:chPref val="3"/>
        </dgm:presLayoutVars>
      </dgm:prSet>
      <dgm:spPr/>
    </dgm:pt>
    <dgm:pt modelId="{B77C856A-5D5E-4E02-89F5-2EAA487DFA60}" type="pres">
      <dgm:prSet presAssocID="{7EFB2851-A45D-4A6F-9F5A-DCD4B19A3402}" presName="horzThree" presStyleCnt="0"/>
      <dgm:spPr/>
    </dgm:pt>
    <dgm:pt modelId="{A1AC5F65-B5B2-4F6B-B0A2-F8A3B0AB3DBF}" type="pres">
      <dgm:prSet presAssocID="{668683B3-A2C6-43AC-B6AC-82CEBE07A27C}" presName="sibSpaceTwo" presStyleCnt="0"/>
      <dgm:spPr/>
    </dgm:pt>
    <dgm:pt modelId="{D3C5D101-48C0-468F-A15F-48202AECC8E0}" type="pres">
      <dgm:prSet presAssocID="{B58BE7D2-B853-44EB-AF05-77CEFF098D99}" presName="vertTwo" presStyleCnt="0"/>
      <dgm:spPr/>
    </dgm:pt>
    <dgm:pt modelId="{BEA53466-A0BD-4DC1-A310-34508DD5F49E}" type="pres">
      <dgm:prSet presAssocID="{B58BE7D2-B853-44EB-AF05-77CEFF098D99}" presName="txTwo" presStyleLbl="node2" presStyleIdx="1" presStyleCnt="2" custLinFactX="130766" custLinFactNeighborX="200000" custLinFactNeighborY="-745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0166A8-FB33-47E1-8EEC-E272981B3FAE}" type="pres">
      <dgm:prSet presAssocID="{B58BE7D2-B853-44EB-AF05-77CEFF098D99}" presName="parTransTwo" presStyleCnt="0"/>
      <dgm:spPr/>
    </dgm:pt>
    <dgm:pt modelId="{9EA06EE4-0937-458F-A8F4-173ABAF4C216}" type="pres">
      <dgm:prSet presAssocID="{B58BE7D2-B853-44EB-AF05-77CEFF098D99}" presName="horzTwo" presStyleCnt="0"/>
      <dgm:spPr/>
    </dgm:pt>
    <dgm:pt modelId="{DFCB5B3E-92FF-4D0A-8E66-5E698F9E624A}" type="pres">
      <dgm:prSet presAssocID="{24C1CC4D-ACEF-4213-A270-068CBA79FCBB}" presName="vertThree" presStyleCnt="0"/>
      <dgm:spPr/>
    </dgm:pt>
    <dgm:pt modelId="{13EA886D-511A-43F7-BC53-048BC37C9AE3}" type="pres">
      <dgm:prSet presAssocID="{24C1CC4D-ACEF-4213-A270-068CBA79FCBB}" presName="txThree" presStyleLbl="node3" presStyleIdx="2" presStyleCnt="3" custLinFactNeighborX="2462" custLinFactNeighborY="-38">
        <dgm:presLayoutVars>
          <dgm:chPref val="3"/>
        </dgm:presLayoutVars>
      </dgm:prSet>
      <dgm:spPr/>
    </dgm:pt>
    <dgm:pt modelId="{66821AE3-0436-44BF-BF7E-C85C3A254E12}" type="pres">
      <dgm:prSet presAssocID="{24C1CC4D-ACEF-4213-A270-068CBA79FCBB}" presName="horzThree" presStyleCnt="0"/>
      <dgm:spPr/>
    </dgm:pt>
  </dgm:ptLst>
  <dgm:cxnLst>
    <dgm:cxn modelId="{AFF050AD-DA72-4C9D-9568-E12B48A54C93}" srcId="{85DF018B-AB74-4F84-BBDA-47D92FF2EAA5}" destId="{B58BE7D2-B853-44EB-AF05-77CEFF098D99}" srcOrd="1" destOrd="0" parTransId="{601AD7BA-4757-4E61-8D3E-7CE39B03D398}" sibTransId="{8EA7CA7E-1519-42DE-A5B1-2ABBB4878E28}"/>
    <dgm:cxn modelId="{BCDA3916-83B5-4394-9E0E-4EC6AE167F92}" type="presOf" srcId="{0B2EEA3E-DB16-4AC5-A64D-2C8270BC4C45}" destId="{F52B166A-2B80-4D79-9A33-4223FAD77310}" srcOrd="0" destOrd="0" presId="urn:microsoft.com/office/officeart/2005/8/layout/hierarchy4"/>
    <dgm:cxn modelId="{46046644-B3A6-4F21-AE2A-04F64599E29C}" srcId="{B58BE7D2-B853-44EB-AF05-77CEFF098D99}" destId="{24C1CC4D-ACEF-4213-A270-068CBA79FCBB}" srcOrd="0" destOrd="0" parTransId="{4AAB118C-5C18-4D9F-9EE2-FB14586D6CAC}" sibTransId="{EF9B3628-BEDA-4D4C-9F09-DD559ADD48E8}"/>
    <dgm:cxn modelId="{ACD48A52-32DE-407F-8622-5ABCC576872B}" srcId="{85DF018B-AB74-4F84-BBDA-47D92FF2EAA5}" destId="{C45F88B9-ED0F-45E1-B6DE-BF170510D9BA}" srcOrd="0" destOrd="0" parTransId="{F8189692-EFD9-4132-8775-F5FE5A633C5A}" sibTransId="{668683B3-A2C6-43AC-B6AC-82CEBE07A27C}"/>
    <dgm:cxn modelId="{BAB5AB7F-EACA-4255-9418-B0A3B023D52C}" type="presOf" srcId="{24C1CC4D-ACEF-4213-A270-068CBA79FCBB}" destId="{13EA886D-511A-43F7-BC53-048BC37C9AE3}" srcOrd="0" destOrd="0" presId="urn:microsoft.com/office/officeart/2005/8/layout/hierarchy4"/>
    <dgm:cxn modelId="{6DC2D2B6-8241-4F83-AC3A-0258ECB722C1}" type="presOf" srcId="{B58BE7D2-B853-44EB-AF05-77CEFF098D99}" destId="{BEA53466-A0BD-4DC1-A310-34508DD5F49E}" srcOrd="0" destOrd="0" presId="urn:microsoft.com/office/officeart/2005/8/layout/hierarchy4"/>
    <dgm:cxn modelId="{F444E8B9-BC4A-4728-B56B-BF441B9E894C}" srcId="{C45F88B9-ED0F-45E1-B6DE-BF170510D9BA}" destId="{4BC47FD2-EDA4-4D5C-BAA1-D070651206E3}" srcOrd="0" destOrd="0" parTransId="{91377E89-31EE-4E43-B253-ADE71BC34561}" sibTransId="{F51D88D8-2BC1-4E0A-B7C1-2BFD268861FF}"/>
    <dgm:cxn modelId="{A7081143-1E14-42B8-A349-57F0A76613FF}" type="presOf" srcId="{4BC47FD2-EDA4-4D5C-BAA1-D070651206E3}" destId="{8D8A270A-D907-4A32-8999-8610744D767D}" srcOrd="0" destOrd="0" presId="urn:microsoft.com/office/officeart/2005/8/layout/hierarchy4"/>
    <dgm:cxn modelId="{A284CFFF-DE1D-4CAE-80DD-34E870CC0A15}" type="presOf" srcId="{85DF018B-AB74-4F84-BBDA-47D92FF2EAA5}" destId="{140AF219-E4BB-472B-B259-2B69F64A1A13}" srcOrd="0" destOrd="0" presId="urn:microsoft.com/office/officeart/2005/8/layout/hierarchy4"/>
    <dgm:cxn modelId="{388C6F86-DCE7-45A9-ABCA-4F5E3257AF07}" type="presOf" srcId="{C45F88B9-ED0F-45E1-B6DE-BF170510D9BA}" destId="{105947C4-0179-4B7E-A3BC-78C9F5F3D4F6}" srcOrd="0" destOrd="0" presId="urn:microsoft.com/office/officeart/2005/8/layout/hierarchy4"/>
    <dgm:cxn modelId="{5095704D-142D-4E5D-860B-F7734D9CA051}" srcId="{C45F88B9-ED0F-45E1-B6DE-BF170510D9BA}" destId="{7EFB2851-A45D-4A6F-9F5A-DCD4B19A3402}" srcOrd="1" destOrd="0" parTransId="{F13CED31-C0FF-440B-9935-9D80D4CE0C9A}" sibTransId="{529CB011-358B-418F-AD9A-67BC05C2CFD1}"/>
    <dgm:cxn modelId="{3F03D804-EEBF-4E11-A6F2-921B9AD3EB96}" type="presOf" srcId="{7EFB2851-A45D-4A6F-9F5A-DCD4B19A3402}" destId="{BB8A5A3F-8B9C-4E43-8967-BEB637276512}" srcOrd="0" destOrd="0" presId="urn:microsoft.com/office/officeart/2005/8/layout/hierarchy4"/>
    <dgm:cxn modelId="{DFDCBD73-3B91-4FD7-81BD-A29409536CBD}" srcId="{0B2EEA3E-DB16-4AC5-A64D-2C8270BC4C45}" destId="{85DF018B-AB74-4F84-BBDA-47D92FF2EAA5}" srcOrd="0" destOrd="0" parTransId="{578FF158-1DB6-434E-979B-9A043FFF1676}" sibTransId="{F0C78927-86FC-46DC-8D93-B57CA7767D6A}"/>
    <dgm:cxn modelId="{A7C56CFF-F53C-46E4-B776-A4012DE1F5E2}" type="presParOf" srcId="{F52B166A-2B80-4D79-9A33-4223FAD77310}" destId="{C03C4311-4D75-4141-BD87-22D2BFA358FD}" srcOrd="0" destOrd="0" presId="urn:microsoft.com/office/officeart/2005/8/layout/hierarchy4"/>
    <dgm:cxn modelId="{F1FC8970-3983-4B35-AB3F-109FE7F1CBD1}" type="presParOf" srcId="{C03C4311-4D75-4141-BD87-22D2BFA358FD}" destId="{140AF219-E4BB-472B-B259-2B69F64A1A13}" srcOrd="0" destOrd="0" presId="urn:microsoft.com/office/officeart/2005/8/layout/hierarchy4"/>
    <dgm:cxn modelId="{7093AD20-160D-46B2-866B-0251D8B6F15D}" type="presParOf" srcId="{C03C4311-4D75-4141-BD87-22D2BFA358FD}" destId="{63AAC19A-5FDA-4193-82C9-8611392ED971}" srcOrd="1" destOrd="0" presId="urn:microsoft.com/office/officeart/2005/8/layout/hierarchy4"/>
    <dgm:cxn modelId="{D66F4AAB-46A5-4D90-9D46-703E22DAA0B2}" type="presParOf" srcId="{C03C4311-4D75-4141-BD87-22D2BFA358FD}" destId="{AC902C33-6DF4-45FE-B680-7728B369943E}" srcOrd="2" destOrd="0" presId="urn:microsoft.com/office/officeart/2005/8/layout/hierarchy4"/>
    <dgm:cxn modelId="{89D1B864-9A4D-4AAF-AD8B-318DFCBEF892}" type="presParOf" srcId="{AC902C33-6DF4-45FE-B680-7728B369943E}" destId="{ED22121D-70D7-4CFB-875B-56452E212357}" srcOrd="0" destOrd="0" presId="urn:microsoft.com/office/officeart/2005/8/layout/hierarchy4"/>
    <dgm:cxn modelId="{696D01CD-DDFC-4685-B1A6-160A25EDDD26}" type="presParOf" srcId="{ED22121D-70D7-4CFB-875B-56452E212357}" destId="{105947C4-0179-4B7E-A3BC-78C9F5F3D4F6}" srcOrd="0" destOrd="0" presId="urn:microsoft.com/office/officeart/2005/8/layout/hierarchy4"/>
    <dgm:cxn modelId="{C0354100-2FB3-4BC9-B6F1-615489910EFB}" type="presParOf" srcId="{ED22121D-70D7-4CFB-875B-56452E212357}" destId="{E6BB632A-461A-415C-A9D4-80F21C988DB7}" srcOrd="1" destOrd="0" presId="urn:microsoft.com/office/officeart/2005/8/layout/hierarchy4"/>
    <dgm:cxn modelId="{116BE887-FAC2-4F6F-9A1B-64FF9DC4A517}" type="presParOf" srcId="{ED22121D-70D7-4CFB-875B-56452E212357}" destId="{24AD6B53-F3F3-4305-AE52-AB54617AC6A0}" srcOrd="2" destOrd="0" presId="urn:microsoft.com/office/officeart/2005/8/layout/hierarchy4"/>
    <dgm:cxn modelId="{0D6C5FC1-EE93-4BE5-A7FD-846C7945D31C}" type="presParOf" srcId="{24AD6B53-F3F3-4305-AE52-AB54617AC6A0}" destId="{16E6306A-4D27-48EF-87E7-E1D78B548D63}" srcOrd="0" destOrd="0" presId="urn:microsoft.com/office/officeart/2005/8/layout/hierarchy4"/>
    <dgm:cxn modelId="{90E413B3-C45F-4B10-9C8F-0D4BA136724E}" type="presParOf" srcId="{16E6306A-4D27-48EF-87E7-E1D78B548D63}" destId="{8D8A270A-D907-4A32-8999-8610744D767D}" srcOrd="0" destOrd="0" presId="urn:microsoft.com/office/officeart/2005/8/layout/hierarchy4"/>
    <dgm:cxn modelId="{845370D3-F317-484B-B989-E8F27937807E}" type="presParOf" srcId="{16E6306A-4D27-48EF-87E7-E1D78B548D63}" destId="{61190E05-56AA-4DA6-A90E-5EC7F6653470}" srcOrd="1" destOrd="0" presId="urn:microsoft.com/office/officeart/2005/8/layout/hierarchy4"/>
    <dgm:cxn modelId="{49DE4781-25EE-4222-8ABD-2775EB4A24F4}" type="presParOf" srcId="{24AD6B53-F3F3-4305-AE52-AB54617AC6A0}" destId="{7007C92C-49DD-4AEB-BF17-08D633B995A5}" srcOrd="1" destOrd="0" presId="urn:microsoft.com/office/officeart/2005/8/layout/hierarchy4"/>
    <dgm:cxn modelId="{5051F7DA-BC3C-4A04-8C9D-9428DCA617B4}" type="presParOf" srcId="{24AD6B53-F3F3-4305-AE52-AB54617AC6A0}" destId="{3C7BEC95-4E84-444C-A9A3-6087D90BE070}" srcOrd="2" destOrd="0" presId="urn:microsoft.com/office/officeart/2005/8/layout/hierarchy4"/>
    <dgm:cxn modelId="{68D8253D-4160-467E-A17D-97BFD5AB88A9}" type="presParOf" srcId="{3C7BEC95-4E84-444C-A9A3-6087D90BE070}" destId="{BB8A5A3F-8B9C-4E43-8967-BEB637276512}" srcOrd="0" destOrd="0" presId="urn:microsoft.com/office/officeart/2005/8/layout/hierarchy4"/>
    <dgm:cxn modelId="{9F1C1AAD-3D3D-4F53-AAD4-24F24DD13ED4}" type="presParOf" srcId="{3C7BEC95-4E84-444C-A9A3-6087D90BE070}" destId="{B77C856A-5D5E-4E02-89F5-2EAA487DFA60}" srcOrd="1" destOrd="0" presId="urn:microsoft.com/office/officeart/2005/8/layout/hierarchy4"/>
    <dgm:cxn modelId="{E0FD725A-E486-4D5B-A9D5-457F1E5B3B7E}" type="presParOf" srcId="{AC902C33-6DF4-45FE-B680-7728B369943E}" destId="{A1AC5F65-B5B2-4F6B-B0A2-F8A3B0AB3DBF}" srcOrd="1" destOrd="0" presId="urn:microsoft.com/office/officeart/2005/8/layout/hierarchy4"/>
    <dgm:cxn modelId="{DF3EC3E7-2A16-4328-81E7-431B5FD2B365}" type="presParOf" srcId="{AC902C33-6DF4-45FE-B680-7728B369943E}" destId="{D3C5D101-48C0-468F-A15F-48202AECC8E0}" srcOrd="2" destOrd="0" presId="urn:microsoft.com/office/officeart/2005/8/layout/hierarchy4"/>
    <dgm:cxn modelId="{F1AA8CC2-EEDF-4332-8E57-6D47C280A63B}" type="presParOf" srcId="{D3C5D101-48C0-468F-A15F-48202AECC8E0}" destId="{BEA53466-A0BD-4DC1-A310-34508DD5F49E}" srcOrd="0" destOrd="0" presId="urn:microsoft.com/office/officeart/2005/8/layout/hierarchy4"/>
    <dgm:cxn modelId="{3E78285A-8B1E-4197-9ACF-FBF9A8B2AD06}" type="presParOf" srcId="{D3C5D101-48C0-468F-A15F-48202AECC8E0}" destId="{B50166A8-FB33-47E1-8EEC-E272981B3FAE}" srcOrd="1" destOrd="0" presId="urn:microsoft.com/office/officeart/2005/8/layout/hierarchy4"/>
    <dgm:cxn modelId="{7D81637D-3037-472B-AD1C-185C28EBB66A}" type="presParOf" srcId="{D3C5D101-48C0-468F-A15F-48202AECC8E0}" destId="{9EA06EE4-0937-458F-A8F4-173ABAF4C216}" srcOrd="2" destOrd="0" presId="urn:microsoft.com/office/officeart/2005/8/layout/hierarchy4"/>
    <dgm:cxn modelId="{5701FB76-4C8C-47EC-B351-7B51170E7F66}" type="presParOf" srcId="{9EA06EE4-0937-458F-A8F4-173ABAF4C216}" destId="{DFCB5B3E-92FF-4D0A-8E66-5E698F9E624A}" srcOrd="0" destOrd="0" presId="urn:microsoft.com/office/officeart/2005/8/layout/hierarchy4"/>
    <dgm:cxn modelId="{3BD2DBA9-2A8F-4B90-9EE7-F3AABFA00440}" type="presParOf" srcId="{DFCB5B3E-92FF-4D0A-8E66-5E698F9E624A}" destId="{13EA886D-511A-43F7-BC53-048BC37C9AE3}" srcOrd="0" destOrd="0" presId="urn:microsoft.com/office/officeart/2005/8/layout/hierarchy4"/>
    <dgm:cxn modelId="{30F45108-3D34-41D3-8158-0D8C53270C61}" type="presParOf" srcId="{DFCB5B3E-92FF-4D0A-8E66-5E698F9E624A}" destId="{66821AE3-0436-44BF-BF7E-C85C3A254E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DAE278-EA07-4A0B-84F0-E542427B318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3AC624-5889-46F3-9439-28259DCF303C}">
      <dgm:prSet phldrT="[Text]" custT="1"/>
      <dgm:spPr/>
      <dgm:t>
        <a:bodyPr/>
        <a:lstStyle/>
        <a:p>
          <a:r>
            <a:rPr lang="en-US" sz="2800" dirty="0" smtClean="0"/>
            <a:t>Data is </a:t>
          </a:r>
        </a:p>
        <a:p>
          <a:r>
            <a:rPr lang="en-US" sz="2800" dirty="0" smtClean="0"/>
            <a:t>Sub Sampled</a:t>
          </a:r>
          <a:endParaRPr lang="en-US" sz="2800" dirty="0"/>
        </a:p>
      </dgm:t>
    </dgm:pt>
    <dgm:pt modelId="{2054F7DD-7BD3-4E50-8071-3E9DB99A71E4}" type="parTrans" cxnId="{0AAB04D8-B897-43DA-BA8C-A3F05C623A6A}">
      <dgm:prSet/>
      <dgm:spPr/>
      <dgm:t>
        <a:bodyPr/>
        <a:lstStyle/>
        <a:p>
          <a:endParaRPr lang="en-US"/>
        </a:p>
      </dgm:t>
    </dgm:pt>
    <dgm:pt modelId="{05A8BAC0-7755-4E92-9614-BC1CEEF2E5FC}" type="sibTrans" cxnId="{0AAB04D8-B897-43DA-BA8C-A3F05C623A6A}">
      <dgm:prSet/>
      <dgm:spPr/>
      <dgm:t>
        <a:bodyPr/>
        <a:lstStyle/>
        <a:p>
          <a:endParaRPr lang="en-US"/>
        </a:p>
      </dgm:t>
    </dgm:pt>
    <dgm:pt modelId="{0E00BA54-15B3-488D-B99C-59A3A3787B27}">
      <dgm:prSet phldrT="[Text]"/>
      <dgm:spPr/>
      <dgm:t>
        <a:bodyPr/>
        <a:lstStyle/>
        <a:p>
          <a:r>
            <a:rPr lang="en-US" dirty="0" smtClean="0"/>
            <a:t>30%</a:t>
          </a:r>
          <a:endParaRPr lang="en-US" dirty="0"/>
        </a:p>
      </dgm:t>
    </dgm:pt>
    <dgm:pt modelId="{3AEE09C0-5418-4842-8EAC-3C8A57B31D30}" type="parTrans" cxnId="{1A299CFD-1C9D-479A-B510-C549D657F1D9}">
      <dgm:prSet/>
      <dgm:spPr/>
      <dgm:t>
        <a:bodyPr/>
        <a:lstStyle/>
        <a:p>
          <a:endParaRPr lang="en-US"/>
        </a:p>
      </dgm:t>
    </dgm:pt>
    <dgm:pt modelId="{965CF7C7-1FC0-4575-AE2A-28B83B3F682B}" type="sibTrans" cxnId="{1A299CFD-1C9D-479A-B510-C549D657F1D9}">
      <dgm:prSet/>
      <dgm:spPr/>
      <dgm:t>
        <a:bodyPr/>
        <a:lstStyle/>
        <a:p>
          <a:endParaRPr lang="en-US"/>
        </a:p>
      </dgm:t>
    </dgm:pt>
    <dgm:pt modelId="{2205E64F-DC0C-4615-A151-9FDE914179A4}">
      <dgm:prSet phldrT="[Text]" custT="1"/>
      <dgm:spPr/>
      <dgm:t>
        <a:bodyPr/>
        <a:lstStyle/>
        <a:p>
          <a:r>
            <a:rPr lang="en-US" sz="2800" dirty="0" smtClean="0"/>
            <a:t>Standard Normalization</a:t>
          </a:r>
          <a:endParaRPr lang="en-US" sz="2800" dirty="0"/>
        </a:p>
      </dgm:t>
    </dgm:pt>
    <dgm:pt modelId="{5A82FC4C-2484-45F3-8710-D637AC03BE79}" type="parTrans" cxnId="{66CACB24-A02E-4FCC-A3E7-911DDC99DEB8}">
      <dgm:prSet/>
      <dgm:spPr/>
      <dgm:t>
        <a:bodyPr/>
        <a:lstStyle/>
        <a:p>
          <a:endParaRPr lang="en-US"/>
        </a:p>
      </dgm:t>
    </dgm:pt>
    <dgm:pt modelId="{E51B10ED-ACE4-4A24-A8C5-BB226A214771}" type="sibTrans" cxnId="{66CACB24-A02E-4FCC-A3E7-911DDC99DEB8}">
      <dgm:prSet/>
      <dgm:spPr/>
      <dgm:t>
        <a:bodyPr/>
        <a:lstStyle/>
        <a:p>
          <a:endParaRPr lang="en-US"/>
        </a:p>
      </dgm:t>
    </dgm:pt>
    <dgm:pt modelId="{0EB5CD42-0ABC-4530-B523-3736550D46A2}">
      <dgm:prSet phldrT="[Text]" custT="1"/>
      <dgm:spPr/>
      <dgm:t>
        <a:bodyPr/>
        <a:lstStyle/>
        <a:p>
          <a:r>
            <a:rPr lang="en-US" sz="2000" dirty="0" smtClean="0"/>
            <a:t>No NA Values</a:t>
          </a:r>
          <a:endParaRPr lang="en-US" sz="2000" dirty="0"/>
        </a:p>
      </dgm:t>
    </dgm:pt>
    <dgm:pt modelId="{9AE7A915-37C1-4965-A2D3-0810602DF94E}" type="parTrans" cxnId="{A516F81D-DE49-4C88-9543-9E2CF22CB720}">
      <dgm:prSet/>
      <dgm:spPr/>
      <dgm:t>
        <a:bodyPr/>
        <a:lstStyle/>
        <a:p>
          <a:endParaRPr lang="en-US"/>
        </a:p>
      </dgm:t>
    </dgm:pt>
    <dgm:pt modelId="{A70C0C83-84A7-4C85-A2C2-9EBBD8711281}" type="sibTrans" cxnId="{A516F81D-DE49-4C88-9543-9E2CF22CB720}">
      <dgm:prSet/>
      <dgm:spPr/>
      <dgm:t>
        <a:bodyPr/>
        <a:lstStyle/>
        <a:p>
          <a:endParaRPr lang="en-US"/>
        </a:p>
      </dgm:t>
    </dgm:pt>
    <dgm:pt modelId="{D7EF57F3-EEDC-479A-9FCA-2599287628C4}">
      <dgm:prSet phldrT="[Text]"/>
      <dgm:spPr/>
      <dgm:t>
        <a:bodyPr/>
        <a:lstStyle/>
        <a:p>
          <a:r>
            <a:rPr lang="en-US" dirty="0" smtClean="0"/>
            <a:t>Exploratory Data Analysis</a:t>
          </a:r>
          <a:endParaRPr lang="en-US" dirty="0"/>
        </a:p>
      </dgm:t>
    </dgm:pt>
    <dgm:pt modelId="{48965719-9F87-477D-81B6-70ECE56CAD76}" type="parTrans" cxnId="{3D382502-897C-4F14-BEEE-814202B64C24}">
      <dgm:prSet/>
      <dgm:spPr/>
      <dgm:t>
        <a:bodyPr/>
        <a:lstStyle/>
        <a:p>
          <a:endParaRPr lang="en-US"/>
        </a:p>
      </dgm:t>
    </dgm:pt>
    <dgm:pt modelId="{AE49466D-1618-4229-808F-7CC0645EB083}" type="sibTrans" cxnId="{3D382502-897C-4F14-BEEE-814202B64C24}">
      <dgm:prSet/>
      <dgm:spPr/>
      <dgm:t>
        <a:bodyPr/>
        <a:lstStyle/>
        <a:p>
          <a:endParaRPr lang="en-US"/>
        </a:p>
      </dgm:t>
    </dgm:pt>
    <dgm:pt modelId="{24AEA4DF-9B8F-452C-86AF-83B468136C0F}">
      <dgm:prSet phldrT="[Text]"/>
      <dgm:spPr/>
      <dgm:t>
        <a:bodyPr/>
        <a:lstStyle/>
        <a:p>
          <a:r>
            <a:rPr lang="en-US" dirty="0" smtClean="0"/>
            <a:t>Using Plots</a:t>
          </a:r>
          <a:endParaRPr lang="en-US" dirty="0"/>
        </a:p>
      </dgm:t>
    </dgm:pt>
    <dgm:pt modelId="{3175283C-3ADA-4B68-A66F-7F5DE18E651C}" type="parTrans" cxnId="{EEC1BFEC-FCDC-4DDF-ACAE-2DF3E69DA8CB}">
      <dgm:prSet/>
      <dgm:spPr/>
      <dgm:t>
        <a:bodyPr/>
        <a:lstStyle/>
        <a:p>
          <a:endParaRPr lang="en-US"/>
        </a:p>
      </dgm:t>
    </dgm:pt>
    <dgm:pt modelId="{FE3E2720-D222-445A-9950-40B3ECF0DB39}" type="sibTrans" cxnId="{EEC1BFEC-FCDC-4DDF-ACAE-2DF3E69DA8CB}">
      <dgm:prSet/>
      <dgm:spPr/>
      <dgm:t>
        <a:bodyPr/>
        <a:lstStyle/>
        <a:p>
          <a:endParaRPr lang="en-US"/>
        </a:p>
      </dgm:t>
    </dgm:pt>
    <dgm:pt modelId="{DCB822E8-909B-4EB7-8B75-7F1EF267EA28}" type="pres">
      <dgm:prSet presAssocID="{81DAE278-EA07-4A0B-84F0-E542427B318F}" presName="rootnode" presStyleCnt="0">
        <dgm:presLayoutVars>
          <dgm:chMax/>
          <dgm:chPref/>
          <dgm:dir/>
          <dgm:animLvl val="lvl"/>
        </dgm:presLayoutVars>
      </dgm:prSet>
      <dgm:spPr/>
    </dgm:pt>
    <dgm:pt modelId="{2F47BD6B-4DAE-4D89-9A60-2488BEDA487C}" type="pres">
      <dgm:prSet presAssocID="{D13AC624-5889-46F3-9439-28259DCF303C}" presName="composite" presStyleCnt="0"/>
      <dgm:spPr/>
    </dgm:pt>
    <dgm:pt modelId="{95E9DC75-666F-4BCC-BC01-EE8A5934FC98}" type="pres">
      <dgm:prSet presAssocID="{D13AC624-5889-46F3-9439-28259DCF303C}" presName="bentUpArrow1" presStyleLbl="alignImgPlace1" presStyleIdx="0" presStyleCnt="2" custLinFactNeighborX="-25069" custLinFactNeighborY="-6204"/>
      <dgm:spPr/>
    </dgm:pt>
    <dgm:pt modelId="{B2558F73-A774-4D2E-9E79-78E3C7CD3877}" type="pres">
      <dgm:prSet presAssocID="{D13AC624-5889-46F3-9439-28259DCF303C}" presName="ParentText" presStyleLbl="node1" presStyleIdx="0" presStyleCnt="3" custScaleX="139569" custScaleY="93731" custLinFactNeighborX="-36119" custLinFactNeighborY="-2106">
        <dgm:presLayoutVars>
          <dgm:chMax val="1"/>
          <dgm:chPref val="1"/>
          <dgm:bulletEnabled val="1"/>
        </dgm:presLayoutVars>
      </dgm:prSet>
      <dgm:spPr/>
    </dgm:pt>
    <dgm:pt modelId="{D8EC03FD-7CE2-431D-A483-A87B316FF5C5}" type="pres">
      <dgm:prSet presAssocID="{D13AC624-5889-46F3-9439-28259DCF303C}" presName="ChildText" presStyleLbl="revTx" presStyleIdx="0" presStyleCnt="3" custScaleX="66471" custScaleY="54300" custLinFactNeighborX="-34459" custLinFactNeighborY="-5212">
        <dgm:presLayoutVars>
          <dgm:chMax val="0"/>
          <dgm:chPref val="0"/>
          <dgm:bulletEnabled val="1"/>
        </dgm:presLayoutVars>
      </dgm:prSet>
      <dgm:spPr/>
    </dgm:pt>
    <dgm:pt modelId="{6F568957-8F6C-4A39-B59C-089EB99646E0}" type="pres">
      <dgm:prSet presAssocID="{05A8BAC0-7755-4E92-9614-BC1CEEF2E5FC}" presName="sibTrans" presStyleCnt="0"/>
      <dgm:spPr/>
    </dgm:pt>
    <dgm:pt modelId="{292FA1C0-6129-4657-AA68-7B61383EA112}" type="pres">
      <dgm:prSet presAssocID="{2205E64F-DC0C-4615-A151-9FDE914179A4}" presName="composite" presStyleCnt="0"/>
      <dgm:spPr/>
    </dgm:pt>
    <dgm:pt modelId="{90B9E193-5689-4573-81CB-469F4ADC3006}" type="pres">
      <dgm:prSet presAssocID="{2205E64F-DC0C-4615-A151-9FDE914179A4}" presName="bentUpArrow1" presStyleLbl="alignImgPlace1" presStyleIdx="1" presStyleCnt="2" custLinFactNeighborX="-30519" custLinFactNeighborY="0"/>
      <dgm:spPr/>
    </dgm:pt>
    <dgm:pt modelId="{E19CB9F5-75FA-469D-83ED-0857CAE6C4A5}" type="pres">
      <dgm:prSet presAssocID="{2205E64F-DC0C-4615-A151-9FDE914179A4}" presName="ParentText" presStyleLbl="node1" presStyleIdx="1" presStyleCnt="3" custScaleX="175731" custScaleY="102976" custLinFactNeighborX="-7372" custLinFactNeighborY="31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CB6950-E317-48B4-A3FE-6754C143D9BD}" type="pres">
      <dgm:prSet presAssocID="{2205E64F-DC0C-4615-A151-9FDE914179A4}" presName="ChildText" presStyleLbl="revTx" presStyleIdx="1" presStyleCnt="3" custFlipVert="0" custFlipHor="0" custScaleX="152593" custScaleY="82742" custLinFactNeighborX="78039" custLinFactNeighborY="65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B09AD-6701-4A28-ABDF-143A05513EE8}" type="pres">
      <dgm:prSet presAssocID="{E51B10ED-ACE4-4A24-A8C5-BB226A214771}" presName="sibTrans" presStyleCnt="0"/>
      <dgm:spPr/>
    </dgm:pt>
    <dgm:pt modelId="{51455C96-22E1-4BB0-9C95-F580FA01E94A}" type="pres">
      <dgm:prSet presAssocID="{D7EF57F3-EEDC-479A-9FCA-2599287628C4}" presName="composite" presStyleCnt="0"/>
      <dgm:spPr/>
    </dgm:pt>
    <dgm:pt modelId="{DCB4CBC0-6B8E-45F6-9C7B-180156AC2488}" type="pres">
      <dgm:prSet presAssocID="{D7EF57F3-EEDC-479A-9FCA-2599287628C4}" presName="ParentText" presStyleLbl="node1" presStyleIdx="2" presStyleCnt="3" custScaleX="160356" custScaleY="95439" custLinFactNeighborX="9583" custLinFactNeighborY="271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68C507-8519-4E31-B387-EDC9FB22F4C7}" type="pres">
      <dgm:prSet presAssocID="{D7EF57F3-EEDC-479A-9FCA-2599287628C4}" presName="FinalChildText" presStyleLbl="revTx" presStyleIdx="2" presStyleCnt="3" custFlipHor="1" custScaleX="127047" custScaleY="84028" custLinFactNeighborX="90929" custLinFactNeighborY="-39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AB04D8-B897-43DA-BA8C-A3F05C623A6A}" srcId="{81DAE278-EA07-4A0B-84F0-E542427B318F}" destId="{D13AC624-5889-46F3-9439-28259DCF303C}" srcOrd="0" destOrd="0" parTransId="{2054F7DD-7BD3-4E50-8071-3E9DB99A71E4}" sibTransId="{05A8BAC0-7755-4E92-9614-BC1CEEF2E5FC}"/>
    <dgm:cxn modelId="{0BAA2252-04F9-4313-A5C1-BA038D825851}" type="presOf" srcId="{2205E64F-DC0C-4615-A151-9FDE914179A4}" destId="{E19CB9F5-75FA-469D-83ED-0857CAE6C4A5}" srcOrd="0" destOrd="0" presId="urn:microsoft.com/office/officeart/2005/8/layout/StepDownProcess"/>
    <dgm:cxn modelId="{540D1864-CBE4-4616-A778-F0F1709383FF}" type="presOf" srcId="{D7EF57F3-EEDC-479A-9FCA-2599287628C4}" destId="{DCB4CBC0-6B8E-45F6-9C7B-180156AC2488}" srcOrd="0" destOrd="0" presId="urn:microsoft.com/office/officeart/2005/8/layout/StepDownProcess"/>
    <dgm:cxn modelId="{3D382502-897C-4F14-BEEE-814202B64C24}" srcId="{81DAE278-EA07-4A0B-84F0-E542427B318F}" destId="{D7EF57F3-EEDC-479A-9FCA-2599287628C4}" srcOrd="2" destOrd="0" parTransId="{48965719-9F87-477D-81B6-70ECE56CAD76}" sibTransId="{AE49466D-1618-4229-808F-7CC0645EB083}"/>
    <dgm:cxn modelId="{1A299CFD-1C9D-479A-B510-C549D657F1D9}" srcId="{D13AC624-5889-46F3-9439-28259DCF303C}" destId="{0E00BA54-15B3-488D-B99C-59A3A3787B27}" srcOrd="0" destOrd="0" parTransId="{3AEE09C0-5418-4842-8EAC-3C8A57B31D30}" sibTransId="{965CF7C7-1FC0-4575-AE2A-28B83B3F682B}"/>
    <dgm:cxn modelId="{EEC1BFEC-FCDC-4DDF-ACAE-2DF3E69DA8CB}" srcId="{D7EF57F3-EEDC-479A-9FCA-2599287628C4}" destId="{24AEA4DF-9B8F-452C-86AF-83B468136C0F}" srcOrd="0" destOrd="0" parTransId="{3175283C-3ADA-4B68-A66F-7F5DE18E651C}" sibTransId="{FE3E2720-D222-445A-9950-40B3ECF0DB39}"/>
    <dgm:cxn modelId="{62DA8DA6-10D7-460C-923C-0C1DB297A863}" type="presOf" srcId="{0EB5CD42-0ABC-4530-B523-3736550D46A2}" destId="{1ECB6950-E317-48B4-A3FE-6754C143D9BD}" srcOrd="0" destOrd="0" presId="urn:microsoft.com/office/officeart/2005/8/layout/StepDownProcess"/>
    <dgm:cxn modelId="{2E13AA33-F539-436C-AEA0-8D98A4DA35E1}" type="presOf" srcId="{81DAE278-EA07-4A0B-84F0-E542427B318F}" destId="{DCB822E8-909B-4EB7-8B75-7F1EF267EA28}" srcOrd="0" destOrd="0" presId="urn:microsoft.com/office/officeart/2005/8/layout/StepDownProcess"/>
    <dgm:cxn modelId="{087629DA-CC5C-415A-98D4-B91DC0B97B6A}" type="presOf" srcId="{D13AC624-5889-46F3-9439-28259DCF303C}" destId="{B2558F73-A774-4D2E-9E79-78E3C7CD3877}" srcOrd="0" destOrd="0" presId="urn:microsoft.com/office/officeart/2005/8/layout/StepDownProcess"/>
    <dgm:cxn modelId="{A516F81D-DE49-4C88-9543-9E2CF22CB720}" srcId="{2205E64F-DC0C-4615-A151-9FDE914179A4}" destId="{0EB5CD42-0ABC-4530-B523-3736550D46A2}" srcOrd="0" destOrd="0" parTransId="{9AE7A915-37C1-4965-A2D3-0810602DF94E}" sibTransId="{A70C0C83-84A7-4C85-A2C2-9EBBD8711281}"/>
    <dgm:cxn modelId="{94495D85-1EFC-4760-B2B3-B3628A880C61}" type="presOf" srcId="{24AEA4DF-9B8F-452C-86AF-83B468136C0F}" destId="{1F68C507-8519-4E31-B387-EDC9FB22F4C7}" srcOrd="0" destOrd="0" presId="urn:microsoft.com/office/officeart/2005/8/layout/StepDownProcess"/>
    <dgm:cxn modelId="{F8878B13-75B5-498B-B403-F7CB024869F4}" type="presOf" srcId="{0E00BA54-15B3-488D-B99C-59A3A3787B27}" destId="{D8EC03FD-7CE2-431D-A483-A87B316FF5C5}" srcOrd="0" destOrd="0" presId="urn:microsoft.com/office/officeart/2005/8/layout/StepDownProcess"/>
    <dgm:cxn modelId="{66CACB24-A02E-4FCC-A3E7-911DDC99DEB8}" srcId="{81DAE278-EA07-4A0B-84F0-E542427B318F}" destId="{2205E64F-DC0C-4615-A151-9FDE914179A4}" srcOrd="1" destOrd="0" parTransId="{5A82FC4C-2484-45F3-8710-D637AC03BE79}" sibTransId="{E51B10ED-ACE4-4A24-A8C5-BB226A214771}"/>
    <dgm:cxn modelId="{274A8F02-61EC-428B-9442-2E30787F802B}" type="presParOf" srcId="{DCB822E8-909B-4EB7-8B75-7F1EF267EA28}" destId="{2F47BD6B-4DAE-4D89-9A60-2488BEDA487C}" srcOrd="0" destOrd="0" presId="urn:microsoft.com/office/officeart/2005/8/layout/StepDownProcess"/>
    <dgm:cxn modelId="{EFB6EDB2-FF61-4402-B201-26881CB4E164}" type="presParOf" srcId="{2F47BD6B-4DAE-4D89-9A60-2488BEDA487C}" destId="{95E9DC75-666F-4BCC-BC01-EE8A5934FC98}" srcOrd="0" destOrd="0" presId="urn:microsoft.com/office/officeart/2005/8/layout/StepDownProcess"/>
    <dgm:cxn modelId="{9332E06D-D25B-4048-AE65-D7003579A9BE}" type="presParOf" srcId="{2F47BD6B-4DAE-4D89-9A60-2488BEDA487C}" destId="{B2558F73-A774-4D2E-9E79-78E3C7CD3877}" srcOrd="1" destOrd="0" presId="urn:microsoft.com/office/officeart/2005/8/layout/StepDownProcess"/>
    <dgm:cxn modelId="{075886FC-4853-4B4F-B50C-FD4D642F0F9F}" type="presParOf" srcId="{2F47BD6B-4DAE-4D89-9A60-2488BEDA487C}" destId="{D8EC03FD-7CE2-431D-A483-A87B316FF5C5}" srcOrd="2" destOrd="0" presId="urn:microsoft.com/office/officeart/2005/8/layout/StepDownProcess"/>
    <dgm:cxn modelId="{4B5BA49D-8E4C-4743-A3E7-74339AAD0C04}" type="presParOf" srcId="{DCB822E8-909B-4EB7-8B75-7F1EF267EA28}" destId="{6F568957-8F6C-4A39-B59C-089EB99646E0}" srcOrd="1" destOrd="0" presId="urn:microsoft.com/office/officeart/2005/8/layout/StepDownProcess"/>
    <dgm:cxn modelId="{49C40807-77E1-448A-97BC-1473DED8759C}" type="presParOf" srcId="{DCB822E8-909B-4EB7-8B75-7F1EF267EA28}" destId="{292FA1C0-6129-4657-AA68-7B61383EA112}" srcOrd="2" destOrd="0" presId="urn:microsoft.com/office/officeart/2005/8/layout/StepDownProcess"/>
    <dgm:cxn modelId="{5644F765-C47F-44C2-AF0E-CC5B3A1CD7C9}" type="presParOf" srcId="{292FA1C0-6129-4657-AA68-7B61383EA112}" destId="{90B9E193-5689-4573-81CB-469F4ADC3006}" srcOrd="0" destOrd="0" presId="urn:microsoft.com/office/officeart/2005/8/layout/StepDownProcess"/>
    <dgm:cxn modelId="{AECEE3A4-830E-4A95-9467-56531F329FA5}" type="presParOf" srcId="{292FA1C0-6129-4657-AA68-7B61383EA112}" destId="{E19CB9F5-75FA-469D-83ED-0857CAE6C4A5}" srcOrd="1" destOrd="0" presId="urn:microsoft.com/office/officeart/2005/8/layout/StepDownProcess"/>
    <dgm:cxn modelId="{22E5AA6B-7188-406C-84C0-FD597C297DA6}" type="presParOf" srcId="{292FA1C0-6129-4657-AA68-7B61383EA112}" destId="{1ECB6950-E317-48B4-A3FE-6754C143D9BD}" srcOrd="2" destOrd="0" presId="urn:microsoft.com/office/officeart/2005/8/layout/StepDownProcess"/>
    <dgm:cxn modelId="{52225559-CA7F-4D5D-BECD-88ECCACB2840}" type="presParOf" srcId="{DCB822E8-909B-4EB7-8B75-7F1EF267EA28}" destId="{570B09AD-6701-4A28-ABDF-143A05513EE8}" srcOrd="3" destOrd="0" presId="urn:microsoft.com/office/officeart/2005/8/layout/StepDownProcess"/>
    <dgm:cxn modelId="{F82651C3-277B-47DB-94AB-15CE019E1312}" type="presParOf" srcId="{DCB822E8-909B-4EB7-8B75-7F1EF267EA28}" destId="{51455C96-22E1-4BB0-9C95-F580FA01E94A}" srcOrd="4" destOrd="0" presId="urn:microsoft.com/office/officeart/2005/8/layout/StepDownProcess"/>
    <dgm:cxn modelId="{C1BEB990-067A-42AD-B0B5-B2DB9F5D54E7}" type="presParOf" srcId="{51455C96-22E1-4BB0-9C95-F580FA01E94A}" destId="{DCB4CBC0-6B8E-45F6-9C7B-180156AC2488}" srcOrd="0" destOrd="0" presId="urn:microsoft.com/office/officeart/2005/8/layout/StepDownProcess"/>
    <dgm:cxn modelId="{4A059BD1-CBFB-43B2-8B90-B684B0F613F7}" type="presParOf" srcId="{51455C96-22E1-4BB0-9C95-F580FA01E94A}" destId="{1F68C507-8519-4E31-B387-EDC9FB22F4C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AF219-E4BB-472B-B259-2B69F64A1A13}">
      <dsp:nvSpPr>
        <dsp:cNvPr id="0" name=""/>
        <dsp:cNvSpPr/>
      </dsp:nvSpPr>
      <dsp:spPr>
        <a:xfrm>
          <a:off x="0" y="0"/>
          <a:ext cx="2894935" cy="79489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bg1"/>
              </a:solidFill>
            </a:rPr>
            <a:t>Spruce/Fir</a:t>
          </a:r>
          <a:endParaRPr lang="en-US" sz="3500" kern="1200" dirty="0">
            <a:solidFill>
              <a:schemeClr val="bg1"/>
            </a:solidFill>
          </a:endParaRPr>
        </a:p>
      </dsp:txBody>
      <dsp:txXfrm>
        <a:off x="23282" y="23282"/>
        <a:ext cx="2848371" cy="748327"/>
      </dsp:txXfrm>
    </dsp:sp>
    <dsp:sp modelId="{105947C4-0179-4B7E-A3BC-78C9F5F3D4F6}">
      <dsp:nvSpPr>
        <dsp:cNvPr id="0" name=""/>
        <dsp:cNvSpPr/>
      </dsp:nvSpPr>
      <dsp:spPr>
        <a:xfrm>
          <a:off x="0" y="861817"/>
          <a:ext cx="1891061" cy="79489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Lodgepole pine</a:t>
          </a:r>
          <a:endParaRPr lang="en-US" sz="1400" kern="1200" dirty="0"/>
        </a:p>
      </dsp:txBody>
      <dsp:txXfrm>
        <a:off x="23282" y="885099"/>
        <a:ext cx="1844497" cy="748327"/>
      </dsp:txXfrm>
    </dsp:sp>
    <dsp:sp modelId="{8D8A270A-D907-4A32-8999-8610744D767D}">
      <dsp:nvSpPr>
        <dsp:cNvPr id="0" name=""/>
        <dsp:cNvSpPr/>
      </dsp:nvSpPr>
      <dsp:spPr>
        <a:xfrm>
          <a:off x="332" y="1670600"/>
          <a:ext cx="926083" cy="79489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Aspen</a:t>
          </a:r>
          <a:endParaRPr lang="en-US" sz="1100" kern="1200" dirty="0"/>
        </a:p>
      </dsp:txBody>
      <dsp:txXfrm>
        <a:off x="23614" y="1693882"/>
        <a:ext cx="879519" cy="748327"/>
      </dsp:txXfrm>
    </dsp:sp>
    <dsp:sp modelId="{BB8A5A3F-8B9C-4E43-8967-BEB637276512}">
      <dsp:nvSpPr>
        <dsp:cNvPr id="0" name=""/>
        <dsp:cNvSpPr/>
      </dsp:nvSpPr>
      <dsp:spPr>
        <a:xfrm>
          <a:off x="965310" y="1693826"/>
          <a:ext cx="926083" cy="79489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Douglas-Fir</a:t>
          </a:r>
          <a:endParaRPr lang="en-US" sz="1100" kern="1200" dirty="0"/>
        </a:p>
      </dsp:txBody>
      <dsp:txXfrm>
        <a:off x="988592" y="1717108"/>
        <a:ext cx="879519" cy="748327"/>
      </dsp:txXfrm>
    </dsp:sp>
    <dsp:sp modelId="{BEA53466-A0BD-4DC1-A310-34508DD5F49E}">
      <dsp:nvSpPr>
        <dsp:cNvPr id="0" name=""/>
        <dsp:cNvSpPr/>
      </dsp:nvSpPr>
      <dsp:spPr>
        <a:xfrm>
          <a:off x="1969516" y="808526"/>
          <a:ext cx="926083" cy="79489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Ponderas</a:t>
          </a:r>
          <a:endParaRPr lang="en-US" sz="1400" kern="1200" dirty="0"/>
        </a:p>
      </dsp:txBody>
      <dsp:txXfrm>
        <a:off x="1992798" y="831808"/>
        <a:ext cx="879519" cy="748327"/>
      </dsp:txXfrm>
    </dsp:sp>
    <dsp:sp modelId="{13EA886D-511A-43F7-BC53-048BC37C9AE3}">
      <dsp:nvSpPr>
        <dsp:cNvPr id="0" name=""/>
        <dsp:cNvSpPr/>
      </dsp:nvSpPr>
      <dsp:spPr>
        <a:xfrm>
          <a:off x="1969516" y="1693524"/>
          <a:ext cx="926083" cy="79489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Cottonwood</a:t>
          </a:r>
          <a:endParaRPr lang="en-US" sz="1100" kern="1200" dirty="0"/>
        </a:p>
      </dsp:txBody>
      <dsp:txXfrm>
        <a:off x="1992798" y="1716806"/>
        <a:ext cx="879519" cy="7483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9DC75-666F-4BCC-BC01-EE8A5934FC98}">
      <dsp:nvSpPr>
        <dsp:cNvPr id="0" name=""/>
        <dsp:cNvSpPr/>
      </dsp:nvSpPr>
      <dsp:spPr>
        <a:xfrm rot="5400000">
          <a:off x="1294264" y="1053331"/>
          <a:ext cx="1023478" cy="116519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58F73-A774-4D2E-9E79-78E3C7CD3877}">
      <dsp:nvSpPr>
        <dsp:cNvPr id="0" name=""/>
        <dsp:cNvSpPr/>
      </dsp:nvSpPr>
      <dsp:spPr>
        <a:xfrm>
          <a:off x="352026" y="0"/>
          <a:ext cx="2404682" cy="11303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 is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Sub Sampled</a:t>
          </a:r>
          <a:endParaRPr lang="en-US" sz="2800" kern="1200" dirty="0"/>
        </a:p>
      </dsp:txBody>
      <dsp:txXfrm>
        <a:off x="407217" y="55191"/>
        <a:ext cx="2294300" cy="1020012"/>
      </dsp:txXfrm>
    </dsp:sp>
    <dsp:sp modelId="{D8EC03FD-7CE2-431D-A483-A87B316FF5C5}">
      <dsp:nvSpPr>
        <dsp:cNvPr id="0" name=""/>
        <dsp:cNvSpPr/>
      </dsp:nvSpPr>
      <dsp:spPr>
        <a:xfrm>
          <a:off x="2816412" y="269226"/>
          <a:ext cx="832947" cy="529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30%</a:t>
          </a:r>
          <a:endParaRPr lang="en-US" sz="1900" kern="1200" dirty="0"/>
        </a:p>
      </dsp:txBody>
      <dsp:txXfrm>
        <a:off x="2816412" y="269226"/>
        <a:ext cx="832947" cy="529284"/>
      </dsp:txXfrm>
    </dsp:sp>
    <dsp:sp modelId="{90B9E193-5689-4573-81CB-469F4ADC3006}">
      <dsp:nvSpPr>
        <dsp:cNvPr id="0" name=""/>
        <dsp:cNvSpPr/>
      </dsp:nvSpPr>
      <dsp:spPr>
        <a:xfrm rot="5400000">
          <a:off x="3033564" y="2489507"/>
          <a:ext cx="1023478" cy="116519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CB9F5-75FA-469D-83ED-0857CAE6C4A5}">
      <dsp:nvSpPr>
        <dsp:cNvPr id="0" name=""/>
        <dsp:cNvSpPr/>
      </dsp:nvSpPr>
      <dsp:spPr>
        <a:xfrm>
          <a:off x="2338597" y="1375113"/>
          <a:ext cx="3027730" cy="124188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Standard Normalization</a:t>
          </a:r>
          <a:endParaRPr lang="en-US" sz="2800" kern="1200" dirty="0"/>
        </a:p>
      </dsp:txBody>
      <dsp:txXfrm>
        <a:off x="2399232" y="1435748"/>
        <a:ext cx="2906460" cy="1120618"/>
      </dsp:txXfrm>
    </dsp:sp>
    <dsp:sp modelId="{1ECB6950-E317-48B4-A3FE-6754C143D9BD}">
      <dsp:nvSpPr>
        <dsp:cNvPr id="0" name=""/>
        <dsp:cNvSpPr/>
      </dsp:nvSpPr>
      <dsp:spPr>
        <a:xfrm>
          <a:off x="5489329" y="1617586"/>
          <a:ext cx="1912140" cy="80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No NA Values</a:t>
          </a:r>
          <a:endParaRPr lang="en-US" sz="2000" kern="1200" dirty="0"/>
        </a:p>
      </dsp:txBody>
      <dsp:txXfrm>
        <a:off x="5489329" y="1617586"/>
        <a:ext cx="1912140" cy="806520"/>
      </dsp:txXfrm>
    </dsp:sp>
    <dsp:sp modelId="{DCB4CBC0-6B8E-45F6-9C7B-180156AC2488}">
      <dsp:nvSpPr>
        <dsp:cNvPr id="0" name=""/>
        <dsp:cNvSpPr/>
      </dsp:nvSpPr>
      <dsp:spPr>
        <a:xfrm>
          <a:off x="4122000" y="2729780"/>
          <a:ext cx="2762829" cy="11509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Exploratory Data Analysis</a:t>
          </a:r>
          <a:endParaRPr lang="en-US" sz="3000" kern="1200" dirty="0"/>
        </a:p>
      </dsp:txBody>
      <dsp:txXfrm>
        <a:off x="4178197" y="2785977"/>
        <a:ext cx="2650435" cy="1038598"/>
      </dsp:txXfrm>
    </dsp:sp>
    <dsp:sp modelId="{1F68C507-8519-4E31-B387-EDC9FB22F4C7}">
      <dsp:nvSpPr>
        <dsp:cNvPr id="0" name=""/>
        <dsp:cNvSpPr/>
      </dsp:nvSpPr>
      <dsp:spPr>
        <a:xfrm flipH="1">
          <a:off x="7004643" y="2836962"/>
          <a:ext cx="1592024" cy="819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Using Plots</a:t>
          </a:r>
          <a:endParaRPr lang="en-US" sz="2200" kern="1200" dirty="0"/>
        </a:p>
      </dsp:txBody>
      <dsp:txXfrm>
        <a:off x="7004643" y="2836962"/>
        <a:ext cx="1592024" cy="819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7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2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582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10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1811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77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61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1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7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0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0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5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3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3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7694-4F0D-45AD-AFDC-48135F74ADB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5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e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3600" y="800100"/>
            <a:ext cx="828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Forest Cover Type</a:t>
            </a:r>
            <a:b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Prediction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            </a:t>
            </a:r>
            <a:r>
              <a:rPr lang="en-US" b="1" dirty="0" smtClean="0"/>
              <a:t>                      </a:t>
            </a:r>
            <a:r>
              <a:rPr lang="en-US" sz="2800" b="1" dirty="0" smtClean="0"/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—Classification Problem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78" y="4045662"/>
            <a:ext cx="8014244" cy="163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Classifiers</a:t>
            </a:r>
            <a:endParaRPr lang="en-US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312605"/>
              </p:ext>
            </p:extLst>
          </p:nvPr>
        </p:nvGraphicFramePr>
        <p:xfrm>
          <a:off x="820036" y="2236788"/>
          <a:ext cx="3243964" cy="377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3964"/>
              </a:tblGrid>
              <a:tr h="538616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Classifiers Explored</a:t>
                      </a:r>
                      <a:endParaRPr lang="en-US" dirty="0"/>
                    </a:p>
                  </a:txBody>
                  <a:tcPr marL="285223" marR="285223"/>
                </a:tc>
              </a:tr>
              <a:tr h="538616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 marL="285223" marR="285223"/>
                </a:tc>
              </a:tr>
              <a:tr h="538616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 marL="285223" marR="285223"/>
                </a:tc>
              </a:tr>
              <a:tr h="538616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Trees</a:t>
                      </a:r>
                      <a:endParaRPr lang="en-US" dirty="0"/>
                    </a:p>
                  </a:txBody>
                  <a:tcPr marL="285223" marR="285223"/>
                </a:tc>
              </a:tr>
              <a:tr h="538616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 marL="285223" marR="285223"/>
                </a:tc>
              </a:tr>
              <a:tr h="538616">
                <a:tc>
                  <a:txBody>
                    <a:bodyPr/>
                    <a:lstStyle/>
                    <a:p>
                      <a:r>
                        <a:rPr lang="en-US" dirty="0" smtClean="0"/>
                        <a:t>K-NN</a:t>
                      </a:r>
                      <a:endParaRPr lang="en-US" dirty="0"/>
                    </a:p>
                  </a:txBody>
                  <a:tcPr marL="285223" marR="285223"/>
                </a:tc>
              </a:tr>
              <a:tr h="538616">
                <a:tc>
                  <a:txBody>
                    <a:bodyPr/>
                    <a:lstStyle/>
                    <a:p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Bayes</a:t>
                      </a:r>
                      <a:endParaRPr lang="en-US" dirty="0"/>
                    </a:p>
                  </a:txBody>
                  <a:tcPr marL="285223" marR="285223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02063" y="2236252"/>
            <a:ext cx="1358900" cy="850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Sampled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89750" y="3609975"/>
            <a:ext cx="1358900" cy="850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Smote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08800" y="4997450"/>
            <a:ext cx="1358900" cy="850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PCA/MCA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20383142">
            <a:off x="3950515" y="2887627"/>
            <a:ext cx="2900641" cy="382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087161" y="3723366"/>
            <a:ext cx="2802590" cy="34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571525">
            <a:off x="3950514" y="4692440"/>
            <a:ext cx="2900641" cy="382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4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On Train &amp; Test</a:t>
            </a:r>
            <a:endParaRPr lang="en-US" dirty="0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09870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7650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407D72-A726-4354-93AB-DBEBDDD5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1B3D301-BF7F-4EB9-A4EA-409A039C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for class 4 to 7 were zero .</a:t>
            </a:r>
          </a:p>
          <a:p>
            <a:r>
              <a:rPr lang="en-US" dirty="0" smtClean="0"/>
              <a:t>Test  &amp; Train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61" y="3215341"/>
            <a:ext cx="3908425" cy="32705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12" y="3293263"/>
            <a:ext cx="42195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4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EEBFAB-4CD2-4E8E-805C-6BE336DD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9711"/>
          </a:xfrm>
        </p:spPr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A37473-466B-429E-9D70-56D4C3F0E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19311"/>
            <a:ext cx="8790223" cy="4522052"/>
          </a:xfrm>
        </p:spPr>
        <p:txBody>
          <a:bodyPr/>
          <a:lstStyle/>
          <a:p>
            <a:r>
              <a:rPr lang="en-US" dirty="0" smtClean="0"/>
              <a:t>Applied </a:t>
            </a:r>
            <a:r>
              <a:rPr lang="en-US" dirty="0"/>
              <a:t>linear, polynomial, RBF, </a:t>
            </a:r>
            <a:r>
              <a:rPr lang="en-US" dirty="0" err="1"/>
              <a:t>tanhdot</a:t>
            </a:r>
            <a:r>
              <a:rPr lang="en-US" dirty="0"/>
              <a:t>.</a:t>
            </a:r>
          </a:p>
          <a:p>
            <a:r>
              <a:rPr lang="en-US" dirty="0"/>
              <a:t>As the data was non linear the best results were coming for RBF kernel.</a:t>
            </a:r>
          </a:p>
          <a:p>
            <a:r>
              <a:rPr lang="en-US" dirty="0"/>
              <a:t>Applied hyper parameter (c, gamma) tuning for the SVM with kernel as RBF.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37" y="3002888"/>
            <a:ext cx="35909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31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83912A-C7A7-4B9D-99D8-FBF52EA4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33952" cy="853440"/>
          </a:xfrm>
        </p:spPr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3F7549-622B-430C-BF4F-8E5D5589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8891114" cy="4578322"/>
          </a:xfrm>
        </p:spPr>
        <p:txBody>
          <a:bodyPr/>
          <a:lstStyle/>
          <a:p>
            <a:r>
              <a:rPr lang="en-US" dirty="0" smtClean="0"/>
              <a:t>Applied </a:t>
            </a:r>
            <a:r>
              <a:rPr lang="en-US" dirty="0"/>
              <a:t>hyper parameter tuning for Random Forests using random search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Better results than Decision trees.</a:t>
            </a:r>
            <a:endParaRPr lang="en-US" dirty="0"/>
          </a:p>
          <a:p>
            <a:r>
              <a:rPr lang="en-US" dirty="0"/>
              <a:t>Tuned parameters are </a:t>
            </a:r>
            <a:r>
              <a:rPr lang="en-US" dirty="0" err="1"/>
              <a:t>ntree</a:t>
            </a:r>
            <a:r>
              <a:rPr lang="en-US" dirty="0"/>
              <a:t>(number of trees), </a:t>
            </a:r>
            <a:r>
              <a:rPr lang="en-US" dirty="0" err="1"/>
              <a:t>mtry</a:t>
            </a:r>
            <a:r>
              <a:rPr lang="en-US" dirty="0"/>
              <a:t>(number of features to be selected), </a:t>
            </a:r>
            <a:r>
              <a:rPr lang="en-US" dirty="0" err="1"/>
              <a:t>nodesize</a:t>
            </a:r>
            <a:r>
              <a:rPr lang="en-US" dirty="0"/>
              <a:t> (depth of the trees).</a:t>
            </a:r>
          </a:p>
          <a:p>
            <a:r>
              <a:rPr lang="en-US" dirty="0"/>
              <a:t>The best </a:t>
            </a:r>
            <a:r>
              <a:rPr lang="en-US" dirty="0" smtClean="0"/>
              <a:t>accuracy for </a:t>
            </a:r>
            <a:r>
              <a:rPr lang="en-US" dirty="0" err="1" smtClean="0"/>
              <a:t>ntrees</a:t>
            </a:r>
            <a:r>
              <a:rPr lang="en-US" dirty="0" smtClean="0"/>
              <a:t> =1000 ,</a:t>
            </a:r>
            <a:r>
              <a:rPr lang="en-US" dirty="0" err="1" smtClean="0"/>
              <a:t>mtry</a:t>
            </a:r>
            <a:r>
              <a:rPr lang="en-US" dirty="0" smtClean="0"/>
              <a:t> = 10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75" y="3608387"/>
            <a:ext cx="3905250" cy="294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100" y="3508374"/>
            <a:ext cx="38862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0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Importance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656" y="2447429"/>
            <a:ext cx="5969768" cy="925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28" y="4906653"/>
            <a:ext cx="6157913" cy="103218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284" y="1855986"/>
            <a:ext cx="3691619" cy="3881437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71" y="1816100"/>
            <a:ext cx="6529628" cy="269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3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1B610-0D82-4C4C-982B-2D0B4E6DE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305"/>
          </a:xfrm>
        </p:spPr>
        <p:txBody>
          <a:bodyPr/>
          <a:lstStyle/>
          <a:p>
            <a:r>
              <a:rPr lang="en-US" dirty="0"/>
              <a:t>Further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168CAC-F0AB-4EFA-AAB6-DFF9EB32B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34905"/>
            <a:ext cx="8776155" cy="4606457"/>
          </a:xfrm>
        </p:spPr>
        <p:txBody>
          <a:bodyPr/>
          <a:lstStyle/>
          <a:p>
            <a:r>
              <a:rPr lang="en-US" dirty="0" smtClean="0"/>
              <a:t>Parameter tuning for Boosting  for better accuracy.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can also work on parts of data for better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52479-BD05-42C7-870F-6347FAC47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19679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0394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on Important Variables.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339850"/>
            <a:ext cx="3810000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387" y="1092200"/>
            <a:ext cx="5000625" cy="8382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66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On train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056" y="3924299"/>
            <a:ext cx="4429125" cy="3105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130" y="1557337"/>
            <a:ext cx="4648200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62" y="1795462"/>
            <a:ext cx="43338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0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177" y="5152095"/>
            <a:ext cx="1349553" cy="17392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699" y="5103909"/>
            <a:ext cx="1386943" cy="17874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792" y="5023264"/>
            <a:ext cx="1449518" cy="1868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929" y="5023264"/>
            <a:ext cx="1118923" cy="18680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61" y="5213349"/>
            <a:ext cx="1208017" cy="14335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5982" y="4407044"/>
            <a:ext cx="669928" cy="2450956"/>
          </a:xfrm>
          <a:prstGeom prst="rect">
            <a:avLst/>
          </a:prstGeom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70192" y="372850"/>
            <a:ext cx="8596668" cy="1320800"/>
          </a:xfrm>
        </p:spPr>
        <p:txBody>
          <a:bodyPr/>
          <a:lstStyle/>
          <a:p>
            <a:r>
              <a:rPr lang="en-US" sz="4000" b="1" dirty="0" smtClean="0"/>
              <a:t>The Problem </a:t>
            </a:r>
            <a:br>
              <a:rPr lang="en-US" sz="4000" b="1" dirty="0" smtClean="0"/>
            </a:br>
            <a:r>
              <a:rPr lang="en-US" sz="4000" b="1" dirty="0" smtClean="0"/>
              <a:t>Statement:</a:t>
            </a:r>
            <a:endParaRPr lang="en-US" sz="40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1693650"/>
            <a:ext cx="4407341" cy="25481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860" y="5103909"/>
            <a:ext cx="1118923" cy="186807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0544" y="114781"/>
            <a:ext cx="4728875" cy="107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49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609" y="1930400"/>
            <a:ext cx="369161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0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32308047"/>
              </p:ext>
            </p:extLst>
          </p:nvPr>
        </p:nvGraphicFramePr>
        <p:xfrm>
          <a:off x="736600" y="1625600"/>
          <a:ext cx="2895600" cy="248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42900" y="279400"/>
            <a:ext cx="5743402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Data Description:</a:t>
            </a:r>
            <a:endParaRPr lang="en-US" dirty="0"/>
          </a:p>
        </p:txBody>
      </p:sp>
      <p:pic>
        <p:nvPicPr>
          <p:cNvPr id="4" name="Content Placeholder 14"/>
          <p:cNvPicPr>
            <a:picLocks noGrp="1" noChangeAspect="1"/>
          </p:cNvPicPr>
          <p:nvPr>
            <p:ph idx="4294967295"/>
          </p:nvPr>
        </p:nvPicPr>
        <p:blipFill>
          <a:blip r:embed="rId7"/>
          <a:stretch>
            <a:fillRect/>
          </a:stretch>
        </p:blipFill>
        <p:spPr>
          <a:xfrm>
            <a:off x="0" y="4379913"/>
            <a:ext cx="7759700" cy="17541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8300" y="1669217"/>
            <a:ext cx="4902678" cy="271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1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891725-9261-4B21-9C3A-54FDD1D65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Preprocessing</a:t>
            </a:r>
            <a:endParaRPr lang="en-US" sz="44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708654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6558" y="0"/>
            <a:ext cx="5285461" cy="120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1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69655C-6176-4DFE-85C6-7FD41EAB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9372"/>
          </a:xfrm>
        </p:spPr>
        <p:txBody>
          <a:bodyPr/>
          <a:lstStyle/>
          <a:p>
            <a:r>
              <a:rPr lang="en-US" dirty="0"/>
              <a:t>Class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4B45DF-2E5F-44CF-8C68-884B2243C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50499"/>
            <a:ext cx="8973103" cy="4690864"/>
          </a:xfrm>
        </p:spPr>
        <p:txBody>
          <a:bodyPr/>
          <a:lstStyle/>
          <a:p>
            <a:r>
              <a:rPr lang="en-US" dirty="0"/>
              <a:t>Checked for class imbalance in the </a:t>
            </a:r>
            <a:r>
              <a:rPr lang="en-US" dirty="0" smtClean="0"/>
              <a:t>data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1814890"/>
            <a:ext cx="4813300" cy="48280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120" y="2189871"/>
            <a:ext cx="4310429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5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AE8C4E-3705-43B3-AB4B-4B052333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064455"/>
            <a:ext cx="5050307" cy="50658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853209">
            <a:off x="9605135" y="271697"/>
            <a:ext cx="2620432" cy="9097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Correlation Plot</a:t>
            </a:r>
            <a:endParaRPr lang="en-US" sz="3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12" y="2770686"/>
            <a:ext cx="3609975" cy="10096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20853209">
            <a:off x="149240" y="1588977"/>
            <a:ext cx="2620432" cy="9097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Chi.Sq.Test</a:t>
            </a:r>
            <a:endParaRPr lang="en-US" sz="3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155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E09800-370C-4F3D-87AB-17996099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034"/>
          </a:xfrm>
        </p:spPr>
        <p:txBody>
          <a:bodyPr/>
          <a:lstStyle/>
          <a:p>
            <a:r>
              <a:rPr lang="en-US" dirty="0" smtClean="0"/>
              <a:t>Relations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6400" y="1546106"/>
            <a:ext cx="6023700" cy="5144412"/>
          </a:xfrm>
          <a:prstGeom prst="rect">
            <a:avLst/>
          </a:prstGeom>
        </p:spPr>
      </p:pic>
      <p:sp>
        <p:nvSpPr>
          <p:cNvPr id="4" name="AutoShape 2" descr="Inline image 1">
            <a:extLst>
              <a:ext uri="{FF2B5EF4-FFF2-40B4-BE49-F238E27FC236}">
                <a16:creationId xmlns:a16="http://schemas.microsoft.com/office/drawing/2014/main" xmlns="" id="{E44D707C-912B-43B0-AB85-3FE7CE0555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34" y="1546106"/>
            <a:ext cx="5113866" cy="52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4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E09800-370C-4F3D-87AB-17996099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034"/>
          </a:xfrm>
        </p:spPr>
        <p:txBody>
          <a:bodyPr/>
          <a:lstStyle/>
          <a:p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4" name="AutoShape 2" descr="Inline image 1">
            <a:extLst>
              <a:ext uri="{FF2B5EF4-FFF2-40B4-BE49-F238E27FC236}">
                <a16:creationId xmlns:a16="http://schemas.microsoft.com/office/drawing/2014/main" xmlns="" id="{E44D707C-912B-43B0-AB85-3FE7CE0555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07" y="1526635"/>
            <a:ext cx="4500894" cy="451472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526635"/>
            <a:ext cx="4551660" cy="45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2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Classifiers</a:t>
            </a:r>
            <a:endParaRPr lang="en-US" sz="4400" b="1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784209"/>
              </p:ext>
            </p:extLst>
          </p:nvPr>
        </p:nvGraphicFramePr>
        <p:xfrm>
          <a:off x="677863" y="2160588"/>
          <a:ext cx="2814637" cy="2843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637"/>
              </a:tblGrid>
              <a:tr h="406173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Classifiers Explored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06173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</a:tr>
              <a:tr h="406173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</a:tr>
              <a:tr h="406173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</a:tr>
              <a:tr h="406173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</a:tr>
              <a:tr h="406173">
                <a:tc>
                  <a:txBody>
                    <a:bodyPr/>
                    <a:lstStyle/>
                    <a:p>
                      <a:r>
                        <a:rPr lang="en-US" dirty="0" smtClean="0"/>
                        <a:t>K-NN</a:t>
                      </a:r>
                      <a:endParaRPr lang="en-US" dirty="0"/>
                    </a:p>
                  </a:txBody>
                  <a:tcPr/>
                </a:tc>
              </a:tr>
              <a:tr h="406173">
                <a:tc>
                  <a:txBody>
                    <a:bodyPr/>
                    <a:lstStyle/>
                    <a:p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Bayes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588000" y="1669377"/>
            <a:ext cx="5218190" cy="4833019"/>
            <a:chOff x="5957808" y="1605877"/>
            <a:chExt cx="5218190" cy="4833019"/>
          </a:xfrm>
          <a:solidFill>
            <a:srgbClr val="92D050"/>
          </a:solidFill>
        </p:grpSpPr>
        <p:sp>
          <p:nvSpPr>
            <p:cNvPr id="7" name="Freeform 6"/>
            <p:cNvSpPr/>
            <p:nvPr/>
          </p:nvSpPr>
          <p:spPr>
            <a:xfrm>
              <a:off x="8797282" y="1605877"/>
              <a:ext cx="2251709" cy="1250949"/>
            </a:xfrm>
            <a:custGeom>
              <a:avLst/>
              <a:gdLst>
                <a:gd name="connsiteX0" fmla="*/ 0 w 2251709"/>
                <a:gd name="connsiteY0" fmla="*/ 125095 h 1250949"/>
                <a:gd name="connsiteX1" fmla="*/ 125095 w 2251709"/>
                <a:gd name="connsiteY1" fmla="*/ 0 h 1250949"/>
                <a:gd name="connsiteX2" fmla="*/ 2126614 w 2251709"/>
                <a:gd name="connsiteY2" fmla="*/ 0 h 1250949"/>
                <a:gd name="connsiteX3" fmla="*/ 2251709 w 2251709"/>
                <a:gd name="connsiteY3" fmla="*/ 125095 h 1250949"/>
                <a:gd name="connsiteX4" fmla="*/ 2251709 w 2251709"/>
                <a:gd name="connsiteY4" fmla="*/ 1125854 h 1250949"/>
                <a:gd name="connsiteX5" fmla="*/ 2126614 w 2251709"/>
                <a:gd name="connsiteY5" fmla="*/ 1250949 h 1250949"/>
                <a:gd name="connsiteX6" fmla="*/ 125095 w 2251709"/>
                <a:gd name="connsiteY6" fmla="*/ 1250949 h 1250949"/>
                <a:gd name="connsiteX7" fmla="*/ 0 w 2251709"/>
                <a:gd name="connsiteY7" fmla="*/ 1125854 h 1250949"/>
                <a:gd name="connsiteX8" fmla="*/ 0 w 2251709"/>
                <a:gd name="connsiteY8" fmla="*/ 125095 h 12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1709" h="1250949">
                  <a:moveTo>
                    <a:pt x="0" y="125095"/>
                  </a:moveTo>
                  <a:cubicBezTo>
                    <a:pt x="0" y="56007"/>
                    <a:pt x="56007" y="0"/>
                    <a:pt x="125095" y="0"/>
                  </a:cubicBezTo>
                  <a:lnTo>
                    <a:pt x="2126614" y="0"/>
                  </a:lnTo>
                  <a:cubicBezTo>
                    <a:pt x="2195702" y="0"/>
                    <a:pt x="2251709" y="56007"/>
                    <a:pt x="2251709" y="125095"/>
                  </a:cubicBezTo>
                  <a:lnTo>
                    <a:pt x="2251709" y="1125854"/>
                  </a:lnTo>
                  <a:cubicBezTo>
                    <a:pt x="2251709" y="1194942"/>
                    <a:pt x="2195702" y="1250949"/>
                    <a:pt x="2126614" y="1250949"/>
                  </a:cubicBezTo>
                  <a:lnTo>
                    <a:pt x="125095" y="1250949"/>
                  </a:lnTo>
                  <a:cubicBezTo>
                    <a:pt x="56007" y="1250949"/>
                    <a:pt x="0" y="1194942"/>
                    <a:pt x="0" y="1125854"/>
                  </a:cubicBezTo>
                  <a:lnTo>
                    <a:pt x="0" y="125095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889" tIns="131889" rIns="131889" bIns="13188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Preprocessing</a:t>
              </a:r>
              <a:endParaRPr lang="en-US" sz="2500" kern="1200" dirty="0"/>
            </a:p>
          </p:txBody>
        </p:sp>
        <p:sp>
          <p:nvSpPr>
            <p:cNvPr id="8" name="Freeform 7"/>
            <p:cNvSpPr/>
            <p:nvPr/>
          </p:nvSpPr>
          <p:spPr>
            <a:xfrm rot="19662424">
              <a:off x="8121835" y="2847163"/>
              <a:ext cx="763129" cy="562927"/>
            </a:xfrm>
            <a:custGeom>
              <a:avLst/>
              <a:gdLst>
                <a:gd name="connsiteX0" fmla="*/ 0 w 763129"/>
                <a:gd name="connsiteY0" fmla="*/ 112585 h 562927"/>
                <a:gd name="connsiteX1" fmla="*/ 481666 w 763129"/>
                <a:gd name="connsiteY1" fmla="*/ 112585 h 562927"/>
                <a:gd name="connsiteX2" fmla="*/ 481666 w 763129"/>
                <a:gd name="connsiteY2" fmla="*/ 0 h 562927"/>
                <a:gd name="connsiteX3" fmla="*/ 763129 w 763129"/>
                <a:gd name="connsiteY3" fmla="*/ 281464 h 562927"/>
                <a:gd name="connsiteX4" fmla="*/ 481666 w 763129"/>
                <a:gd name="connsiteY4" fmla="*/ 562927 h 562927"/>
                <a:gd name="connsiteX5" fmla="*/ 481666 w 763129"/>
                <a:gd name="connsiteY5" fmla="*/ 450342 h 562927"/>
                <a:gd name="connsiteX6" fmla="*/ 0 w 763129"/>
                <a:gd name="connsiteY6" fmla="*/ 450342 h 562927"/>
                <a:gd name="connsiteX7" fmla="*/ 0 w 763129"/>
                <a:gd name="connsiteY7" fmla="*/ 112585 h 56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3129" h="562927">
                  <a:moveTo>
                    <a:pt x="763129" y="450342"/>
                  </a:moveTo>
                  <a:lnTo>
                    <a:pt x="281463" y="450342"/>
                  </a:lnTo>
                  <a:lnTo>
                    <a:pt x="281463" y="562927"/>
                  </a:lnTo>
                  <a:lnTo>
                    <a:pt x="0" y="281463"/>
                  </a:lnTo>
                  <a:lnTo>
                    <a:pt x="281463" y="0"/>
                  </a:lnTo>
                  <a:lnTo>
                    <a:pt x="281463" y="112585"/>
                  </a:lnTo>
                  <a:lnTo>
                    <a:pt x="763129" y="112585"/>
                  </a:lnTo>
                  <a:lnTo>
                    <a:pt x="763129" y="450342"/>
                  </a:lnTo>
                  <a:close/>
                </a:path>
              </a:pathLst>
            </a:cu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877" tIns="112585" rIns="0" bIns="11258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5957808" y="3400427"/>
              <a:ext cx="2251709" cy="1250949"/>
            </a:xfrm>
            <a:custGeom>
              <a:avLst/>
              <a:gdLst>
                <a:gd name="connsiteX0" fmla="*/ 0 w 2251709"/>
                <a:gd name="connsiteY0" fmla="*/ 125095 h 1250949"/>
                <a:gd name="connsiteX1" fmla="*/ 125095 w 2251709"/>
                <a:gd name="connsiteY1" fmla="*/ 0 h 1250949"/>
                <a:gd name="connsiteX2" fmla="*/ 2126614 w 2251709"/>
                <a:gd name="connsiteY2" fmla="*/ 0 h 1250949"/>
                <a:gd name="connsiteX3" fmla="*/ 2251709 w 2251709"/>
                <a:gd name="connsiteY3" fmla="*/ 125095 h 1250949"/>
                <a:gd name="connsiteX4" fmla="*/ 2251709 w 2251709"/>
                <a:gd name="connsiteY4" fmla="*/ 1125854 h 1250949"/>
                <a:gd name="connsiteX5" fmla="*/ 2126614 w 2251709"/>
                <a:gd name="connsiteY5" fmla="*/ 1250949 h 1250949"/>
                <a:gd name="connsiteX6" fmla="*/ 125095 w 2251709"/>
                <a:gd name="connsiteY6" fmla="*/ 1250949 h 1250949"/>
                <a:gd name="connsiteX7" fmla="*/ 0 w 2251709"/>
                <a:gd name="connsiteY7" fmla="*/ 1125854 h 1250949"/>
                <a:gd name="connsiteX8" fmla="*/ 0 w 2251709"/>
                <a:gd name="connsiteY8" fmla="*/ 125095 h 12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1709" h="1250949">
                  <a:moveTo>
                    <a:pt x="0" y="125095"/>
                  </a:moveTo>
                  <a:cubicBezTo>
                    <a:pt x="0" y="56007"/>
                    <a:pt x="56007" y="0"/>
                    <a:pt x="125095" y="0"/>
                  </a:cubicBezTo>
                  <a:lnTo>
                    <a:pt x="2126614" y="0"/>
                  </a:lnTo>
                  <a:cubicBezTo>
                    <a:pt x="2195702" y="0"/>
                    <a:pt x="2251709" y="56007"/>
                    <a:pt x="2251709" y="125095"/>
                  </a:cubicBezTo>
                  <a:lnTo>
                    <a:pt x="2251709" y="1125854"/>
                  </a:lnTo>
                  <a:cubicBezTo>
                    <a:pt x="2251709" y="1194942"/>
                    <a:pt x="2195702" y="1250949"/>
                    <a:pt x="2126614" y="1250949"/>
                  </a:cubicBezTo>
                  <a:lnTo>
                    <a:pt x="125095" y="1250949"/>
                  </a:lnTo>
                  <a:cubicBezTo>
                    <a:pt x="56007" y="1250949"/>
                    <a:pt x="0" y="1194942"/>
                    <a:pt x="0" y="1125854"/>
                  </a:cubicBezTo>
                  <a:lnTo>
                    <a:pt x="0" y="125095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889" tIns="131889" rIns="131889" bIns="13188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Modelling</a:t>
              </a:r>
              <a:endParaRPr lang="en-US" sz="2500" kern="1200" dirty="0"/>
            </a:p>
          </p:txBody>
        </p:sp>
        <p:sp>
          <p:nvSpPr>
            <p:cNvPr id="10" name="Freeform 9"/>
            <p:cNvSpPr/>
            <p:nvPr/>
          </p:nvSpPr>
          <p:spPr>
            <a:xfrm rot="1864320">
              <a:off x="8177041" y="4638199"/>
              <a:ext cx="779724" cy="562927"/>
            </a:xfrm>
            <a:custGeom>
              <a:avLst/>
              <a:gdLst>
                <a:gd name="connsiteX0" fmla="*/ 0 w 779724"/>
                <a:gd name="connsiteY0" fmla="*/ 112585 h 562927"/>
                <a:gd name="connsiteX1" fmla="*/ 498261 w 779724"/>
                <a:gd name="connsiteY1" fmla="*/ 112585 h 562927"/>
                <a:gd name="connsiteX2" fmla="*/ 498261 w 779724"/>
                <a:gd name="connsiteY2" fmla="*/ 0 h 562927"/>
                <a:gd name="connsiteX3" fmla="*/ 779724 w 779724"/>
                <a:gd name="connsiteY3" fmla="*/ 281464 h 562927"/>
                <a:gd name="connsiteX4" fmla="*/ 498261 w 779724"/>
                <a:gd name="connsiteY4" fmla="*/ 562927 h 562927"/>
                <a:gd name="connsiteX5" fmla="*/ 498261 w 779724"/>
                <a:gd name="connsiteY5" fmla="*/ 450342 h 562927"/>
                <a:gd name="connsiteX6" fmla="*/ 0 w 779724"/>
                <a:gd name="connsiteY6" fmla="*/ 450342 h 562927"/>
                <a:gd name="connsiteX7" fmla="*/ 0 w 779724"/>
                <a:gd name="connsiteY7" fmla="*/ 112585 h 56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9724" h="562927">
                  <a:moveTo>
                    <a:pt x="0" y="112585"/>
                  </a:moveTo>
                  <a:lnTo>
                    <a:pt x="498261" y="112585"/>
                  </a:lnTo>
                  <a:lnTo>
                    <a:pt x="498261" y="0"/>
                  </a:lnTo>
                  <a:lnTo>
                    <a:pt x="779724" y="281464"/>
                  </a:lnTo>
                  <a:lnTo>
                    <a:pt x="498261" y="562927"/>
                  </a:lnTo>
                  <a:lnTo>
                    <a:pt x="498261" y="450342"/>
                  </a:lnTo>
                  <a:lnTo>
                    <a:pt x="0" y="450342"/>
                  </a:lnTo>
                  <a:lnTo>
                    <a:pt x="0" y="112585"/>
                  </a:lnTo>
                  <a:close/>
                </a:path>
              </a:pathLst>
            </a:cu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2585" rIns="168877" bIns="11258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924289" y="5187947"/>
              <a:ext cx="2251709" cy="1250949"/>
            </a:xfrm>
            <a:custGeom>
              <a:avLst/>
              <a:gdLst>
                <a:gd name="connsiteX0" fmla="*/ 0 w 2251709"/>
                <a:gd name="connsiteY0" fmla="*/ 125095 h 1250949"/>
                <a:gd name="connsiteX1" fmla="*/ 125095 w 2251709"/>
                <a:gd name="connsiteY1" fmla="*/ 0 h 1250949"/>
                <a:gd name="connsiteX2" fmla="*/ 2126614 w 2251709"/>
                <a:gd name="connsiteY2" fmla="*/ 0 h 1250949"/>
                <a:gd name="connsiteX3" fmla="*/ 2251709 w 2251709"/>
                <a:gd name="connsiteY3" fmla="*/ 125095 h 1250949"/>
                <a:gd name="connsiteX4" fmla="*/ 2251709 w 2251709"/>
                <a:gd name="connsiteY4" fmla="*/ 1125854 h 1250949"/>
                <a:gd name="connsiteX5" fmla="*/ 2126614 w 2251709"/>
                <a:gd name="connsiteY5" fmla="*/ 1250949 h 1250949"/>
                <a:gd name="connsiteX6" fmla="*/ 125095 w 2251709"/>
                <a:gd name="connsiteY6" fmla="*/ 1250949 h 1250949"/>
                <a:gd name="connsiteX7" fmla="*/ 0 w 2251709"/>
                <a:gd name="connsiteY7" fmla="*/ 1125854 h 1250949"/>
                <a:gd name="connsiteX8" fmla="*/ 0 w 2251709"/>
                <a:gd name="connsiteY8" fmla="*/ 125095 h 12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1709" h="1250949">
                  <a:moveTo>
                    <a:pt x="0" y="125095"/>
                  </a:moveTo>
                  <a:cubicBezTo>
                    <a:pt x="0" y="56007"/>
                    <a:pt x="56007" y="0"/>
                    <a:pt x="125095" y="0"/>
                  </a:cubicBezTo>
                  <a:lnTo>
                    <a:pt x="2126614" y="0"/>
                  </a:lnTo>
                  <a:cubicBezTo>
                    <a:pt x="2195702" y="0"/>
                    <a:pt x="2251709" y="56007"/>
                    <a:pt x="2251709" y="125095"/>
                  </a:cubicBezTo>
                  <a:lnTo>
                    <a:pt x="2251709" y="1125854"/>
                  </a:lnTo>
                  <a:cubicBezTo>
                    <a:pt x="2251709" y="1194942"/>
                    <a:pt x="2195702" y="1250949"/>
                    <a:pt x="2126614" y="1250949"/>
                  </a:cubicBezTo>
                  <a:lnTo>
                    <a:pt x="125095" y="1250949"/>
                  </a:lnTo>
                  <a:cubicBezTo>
                    <a:pt x="56007" y="1250949"/>
                    <a:pt x="0" y="1194942"/>
                    <a:pt x="0" y="1125854"/>
                  </a:cubicBezTo>
                  <a:lnTo>
                    <a:pt x="0" y="125095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889" tIns="131889" rIns="131889" bIns="13188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Evaluation</a:t>
              </a:r>
              <a:endParaRPr lang="en-US" sz="2500" kern="1200" dirty="0"/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3505200" y="3898900"/>
            <a:ext cx="2082800" cy="4064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90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1057</TotalTime>
  <Words>241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PowerPoint Presentation</vt:lpstr>
      <vt:lpstr>The Problem  Statement:</vt:lpstr>
      <vt:lpstr>Data Description:</vt:lpstr>
      <vt:lpstr>Preprocessing</vt:lpstr>
      <vt:lpstr>Class Imbalance</vt:lpstr>
      <vt:lpstr>Exploratory Data Analysis:</vt:lpstr>
      <vt:lpstr>Relations</vt:lpstr>
      <vt:lpstr>Relations</vt:lpstr>
      <vt:lpstr>Classifiers</vt:lpstr>
      <vt:lpstr>Classifiers</vt:lpstr>
      <vt:lpstr>Accuracy On Train &amp; Test</vt:lpstr>
      <vt:lpstr>Decision Trees </vt:lpstr>
      <vt:lpstr>SVM</vt:lpstr>
      <vt:lpstr>Random Forests</vt:lpstr>
      <vt:lpstr>Variable Importance</vt:lpstr>
      <vt:lpstr>Further Enhancements</vt:lpstr>
      <vt:lpstr>Thank You</vt:lpstr>
      <vt:lpstr>Model on Important Variables.</vt:lpstr>
      <vt:lpstr>Random Forest On train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12</dc:title>
  <dc:creator>pranav harsha</dc:creator>
  <cp:lastModifiedBy>hi</cp:lastModifiedBy>
  <cp:revision>93</cp:revision>
  <dcterms:created xsi:type="dcterms:W3CDTF">2017-09-09T05:21:36Z</dcterms:created>
  <dcterms:modified xsi:type="dcterms:W3CDTF">2017-11-01T05:05:50Z</dcterms:modified>
</cp:coreProperties>
</file>