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8" r:id="rId10"/>
    <p:sldId id="261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2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munge/sign-language-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灰色及牛仔布顏色的漸層背景">
            <a:extLst>
              <a:ext uri="{FF2B5EF4-FFF2-40B4-BE49-F238E27FC236}">
                <a16:creationId xmlns:a16="http://schemas.microsoft.com/office/drawing/2014/main" id="{915F7270-98A1-408C-AF76-5D7957D7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70" b="104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3CE03B-AE62-41A1-BA12-FE4CE739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人工智慧期末專題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zh-TW" altLang="en-US" sz="4400" dirty="0">
                <a:solidFill>
                  <a:schemeClr val="tx1"/>
                </a:solidFill>
              </a:rPr>
              <a:t>英語手語辨識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B436E4-0748-406F-8875-081AFEB2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761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組員：陳睿哲、林頂曜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2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176" name="Picture 8" descr="一張含有 文字 的圖片&#10;&#10;自動產生的描述">
            <a:extLst>
              <a:ext uri="{FF2B5EF4-FFF2-40B4-BE49-F238E27FC236}">
                <a16:creationId xmlns:a16="http://schemas.microsoft.com/office/drawing/2014/main" id="{13FA9C19-432F-459A-BF2D-9DA4498945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90"/>
          <a:stretch/>
        </p:blipFill>
        <p:spPr bwMode="auto">
          <a:xfrm>
            <a:off x="582639" y="578707"/>
            <a:ext cx="7882128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DA4A84-C12B-48F9-B557-51C06A1F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800" dirty="0"/>
              <a:t>預測結果</a:t>
            </a:r>
            <a:endParaRPr lang="en-US" sz="2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B5C800-59D3-4A95-A111-06767CB4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2149813"/>
            <a:ext cx="2312479" cy="40467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由線條及框框可知我們能由自己提供的圖片進行預測以及預測結果（預測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E715AA-A96D-4A4D-8033-52CF3363F95C}"/>
              </a:ext>
            </a:extLst>
          </p:cNvPr>
          <p:cNvSpPr/>
          <p:nvPr/>
        </p:nvSpPr>
        <p:spPr>
          <a:xfrm>
            <a:off x="456317" y="5355891"/>
            <a:ext cx="1374209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1601E72-1479-4CDE-AEA2-5C7E10D56AE9}"/>
              </a:ext>
            </a:extLst>
          </p:cNvPr>
          <p:cNvCxnSpPr/>
          <p:nvPr/>
        </p:nvCxnSpPr>
        <p:spPr>
          <a:xfrm>
            <a:off x="571801" y="870857"/>
            <a:ext cx="3303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7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DA4A84-C12B-48F9-B557-51C06A1F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800" dirty="0"/>
              <a:t>預測結果</a:t>
            </a:r>
            <a:endParaRPr lang="en-US" sz="2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EB5C800-59D3-4A95-A111-06767CB4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2149813"/>
            <a:ext cx="2312479" cy="40467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由線條及框框可知我們能由自己提供的圖片進行預測以及預測結果（預測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4597BAA-5302-4EFF-9529-F625BEF237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9" y="547191"/>
            <a:ext cx="7680967" cy="579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E715AA-A96D-4A4D-8033-52CF3363F95C}"/>
              </a:ext>
            </a:extLst>
          </p:cNvPr>
          <p:cNvSpPr/>
          <p:nvPr/>
        </p:nvSpPr>
        <p:spPr>
          <a:xfrm>
            <a:off x="519449" y="5217346"/>
            <a:ext cx="1374209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1601E72-1479-4CDE-AEA2-5C7E10D56AE9}"/>
              </a:ext>
            </a:extLst>
          </p:cNvPr>
          <p:cNvCxnSpPr/>
          <p:nvPr/>
        </p:nvCxnSpPr>
        <p:spPr>
          <a:xfrm>
            <a:off x="557719" y="815439"/>
            <a:ext cx="3303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4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00231-6B50-4B2A-945E-C3D784B5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8F73A-EE22-44CC-B66C-86CE3C45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雖然架構及資料集是參考網路上的資料，但我們在執行中也有遇到一些問題，逐步調整及解決，也學到了一些東西。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希望未來閒暇之餘能夠使用 </a:t>
            </a:r>
            <a:r>
              <a:rPr lang="en-US" altLang="zh-TW" dirty="0"/>
              <a:t>Yolo </a:t>
            </a:r>
            <a:r>
              <a:rPr lang="zh-TW" altLang="en-US" dirty="0"/>
              <a:t>將其實現即時手語影像辨識。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200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B9FF3-B33D-4229-AF47-3ECAF711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B013C-A235-4F19-8241-9A2C4A33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4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0102B7-9663-4956-A197-A0D80E73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zh-TW" altLang="en-US" dirty="0"/>
              <a:t>謝謝觀賞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6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2657-D0D1-4499-8EE9-7F06DB3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相關技術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FE23C-DD97-4E35-9CF8-15CA1126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CNN</a:t>
            </a:r>
            <a:r>
              <a:rPr lang="zh-TW" altLang="en-US" dirty="0"/>
              <a:t> 模型架構</a:t>
            </a:r>
            <a:endParaRPr lang="en-US" altLang="zh-TW" dirty="0"/>
          </a:p>
          <a:p>
            <a:r>
              <a:rPr lang="zh-TW" altLang="en-US" dirty="0"/>
              <a:t>平台：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zh-TW" altLang="en-US" dirty="0"/>
              <a:t>資料來源：</a:t>
            </a:r>
            <a:r>
              <a:rPr lang="en-US" altLang="zh-TW" dirty="0"/>
              <a:t>Kaggle</a:t>
            </a:r>
          </a:p>
          <a:p>
            <a:r>
              <a:rPr lang="en-US" altLang="zh-TW" dirty="0">
                <a:hlinkClick r:id="rId2"/>
              </a:rPr>
              <a:t>https://www.kaggle.com/datamunge/sign-language-mnist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002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2657-D0D1-4499-8EE9-7F06DB3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訓練資料格式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42B451-2D40-45A6-91A0-3F13EB80C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4194"/>
            <a:ext cx="6082145" cy="34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72623-2150-4423-86AB-9493C9E1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相關參數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40B4A-AEE3-4C42-9E6D-840796CB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X_train</a:t>
            </a:r>
            <a:r>
              <a:rPr lang="en-US" altLang="zh-TW" dirty="0"/>
              <a:t> : 27455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 : 7172</a:t>
            </a:r>
          </a:p>
          <a:p>
            <a:r>
              <a:rPr lang="en-US" altLang="zh-TW" dirty="0"/>
              <a:t>Epoch :</a:t>
            </a:r>
            <a:r>
              <a:rPr lang="zh-TW" altLang="en-US" dirty="0"/>
              <a:t> </a:t>
            </a:r>
            <a:r>
              <a:rPr lang="en-US" altLang="zh-TW" dirty="0"/>
              <a:t>15 &amp; 30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: 120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2657-D0D1-4499-8EE9-7F06DB3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模型架構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26E867-AFCE-4134-9536-256AFFAC0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14194"/>
            <a:ext cx="8585200" cy="406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2657-D0D1-4499-8EE9-7F06DB3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&amp; Accuracy </a:t>
            </a:r>
            <a:r>
              <a:rPr lang="zh-TW" altLang="en-US" dirty="0"/>
              <a:t>曲線圖（</a:t>
            </a:r>
            <a:r>
              <a:rPr lang="en-US" altLang="zh-TW" dirty="0"/>
              <a:t>Epoch = 15</a:t>
            </a:r>
            <a:r>
              <a:rPr lang="zh-TW" altLang="en-US" dirty="0"/>
              <a:t>）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59EB5C-3D1D-420E-B8A2-4BBC569990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92" y="2013103"/>
            <a:ext cx="4552508" cy="3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5542401-026C-4C01-991E-71A020AE46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2010925"/>
            <a:ext cx="4224615" cy="33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5236C7-E558-4A04-8393-4B3464E45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-1" b="3528"/>
          <a:stretch/>
        </p:blipFill>
        <p:spPr bwMode="auto">
          <a:xfrm>
            <a:off x="424928" y="419292"/>
            <a:ext cx="5522976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99C874-43DC-4D88-B790-002B14AB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zh-TW" altLang="en-US" dirty="0"/>
              <a:t>混淆矩陣</a:t>
            </a:r>
            <a:endParaRPr lang="en-US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1911757-A18D-43AD-9BE2-62BA515D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zh-TW" altLang="en-US" dirty="0"/>
              <a:t>無編號 </a:t>
            </a:r>
            <a:r>
              <a:rPr lang="en-US" altLang="zh-TW" dirty="0"/>
              <a:t>9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（字母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r>
              <a:rPr lang="zh-TW" altLang="en-US" dirty="0"/>
              <a:t> 以及編號 </a:t>
            </a:r>
            <a:r>
              <a:rPr lang="en-US" altLang="zh-TW" dirty="0"/>
              <a:t>25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（字母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2657-D0D1-4499-8EE9-7F06DB3F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&amp; Accuracy </a:t>
            </a:r>
            <a:r>
              <a:rPr lang="zh-TW" altLang="en-US" dirty="0"/>
              <a:t>曲線圖（</a:t>
            </a:r>
            <a:r>
              <a:rPr lang="en-US" altLang="zh-TW" dirty="0"/>
              <a:t>Epoch = 30</a:t>
            </a:r>
            <a:r>
              <a:rPr lang="zh-TW" altLang="en-US" dirty="0"/>
              <a:t>）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29E20E-133B-40CD-9C08-74DC009A47F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2" y="2014194"/>
            <a:ext cx="4659047" cy="34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3A3F0AB-076E-49A6-9C35-498047FFE6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91" y="2014193"/>
            <a:ext cx="4138118" cy="34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2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387587C-6A4C-467B-BF04-3EBCFF1F9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6561"/>
          <a:stretch/>
        </p:blipFill>
        <p:spPr bwMode="auto">
          <a:xfrm>
            <a:off x="424928" y="419292"/>
            <a:ext cx="5522976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99C874-43DC-4D88-B790-002B14AB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zh-TW" altLang="en-US" dirty="0"/>
              <a:t>混淆矩陣</a:t>
            </a:r>
            <a:endParaRPr lang="en-US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1911757-A18D-43AD-9BE2-62BA515D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zh-TW" altLang="en-US" dirty="0"/>
              <a:t>無編號 </a:t>
            </a:r>
            <a:r>
              <a:rPr lang="en-US" altLang="zh-TW" dirty="0"/>
              <a:t>9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（字母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r>
              <a:rPr lang="zh-TW" altLang="en-US" dirty="0"/>
              <a:t> 以及編號 </a:t>
            </a:r>
            <a:r>
              <a:rPr lang="en-US" altLang="zh-TW" dirty="0"/>
              <a:t>25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（字母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）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7E2"/>
      </a:lt2>
      <a:accent1>
        <a:srgbClr val="949BC8"/>
      </a:accent1>
      <a:accent2>
        <a:srgbClr val="7D9FBC"/>
      </a:accent2>
      <a:accent3>
        <a:srgbClr val="81ACAE"/>
      </a:accent3>
      <a:accent4>
        <a:srgbClr val="74AE98"/>
      </a:accent4>
      <a:accent5>
        <a:srgbClr val="82AF8B"/>
      </a:accent5>
      <a:accent6>
        <a:srgbClr val="80AE74"/>
      </a:accent6>
      <a:hlink>
        <a:srgbClr val="8A8454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223</Words>
  <Application>Microsoft Office PowerPoint</Application>
  <PresentationFormat>寬螢幕</PresentationFormat>
  <Paragraphs>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Garamond</vt:lpstr>
      <vt:lpstr>SavonVTI</vt:lpstr>
      <vt:lpstr>人工智慧期末專題 英語手語辨識</vt:lpstr>
      <vt:lpstr>相關技術</vt:lpstr>
      <vt:lpstr>訓練資料格式</vt:lpstr>
      <vt:lpstr>相關參數</vt:lpstr>
      <vt:lpstr>CNN 模型架構</vt:lpstr>
      <vt:lpstr>Loss &amp; Accuracy 曲線圖（Epoch = 15）</vt:lpstr>
      <vt:lpstr>混淆矩陣</vt:lpstr>
      <vt:lpstr>Loss &amp; Accuracy 曲線圖（Epoch = 30）</vt:lpstr>
      <vt:lpstr>混淆矩陣</vt:lpstr>
      <vt:lpstr>預測結果</vt:lpstr>
      <vt:lpstr>預測結果</vt:lpstr>
      <vt:lpstr>結論</vt:lpstr>
      <vt:lpstr>分工表</vt:lpstr>
      <vt:lpstr>謝謝觀賞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人工智慧期末專題 英語手語辨識</dc:title>
  <dc:creator>陳睿哲 07360185</dc:creator>
  <cp:lastModifiedBy>陳睿哲 07360185</cp:lastModifiedBy>
  <cp:revision>1</cp:revision>
  <dcterms:created xsi:type="dcterms:W3CDTF">2022-01-02T06:12:08Z</dcterms:created>
  <dcterms:modified xsi:type="dcterms:W3CDTF">2022-01-02T10:02:24Z</dcterms:modified>
</cp:coreProperties>
</file>