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6/23/2022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206304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6/23/2022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35960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6/23/2022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61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6/23/2022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6227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6/23/2022</a:t>
            </a:fld>
            <a:endParaRPr lang="en-US" dirty="0"/>
          </a:p>
        </p:txBody>
      </p:sp>
    </p:spTree>
    <p:extLst>
      <p:ext uri="{BB962C8B-B14F-4D97-AF65-F5344CB8AC3E}">
        <p14:creationId xmlns:p14="http://schemas.microsoft.com/office/powerpoint/2010/main" val="424401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6/23/2022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60158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6/23/2022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5815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6/23/2022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7540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6/23/2022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9921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6/23/2022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4596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6/23/2022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9609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6/23/2022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23646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標題 1">
            <a:extLst>
              <a:ext uri="{FF2B5EF4-FFF2-40B4-BE49-F238E27FC236}">
                <a16:creationId xmlns:a16="http://schemas.microsoft.com/office/drawing/2014/main" id="{E1EE8592-A369-4F06-7DCE-6E27AD3E3CA4}"/>
              </a:ext>
            </a:extLst>
          </p:cNvPr>
          <p:cNvSpPr>
            <a:spLocks noGrp="1"/>
          </p:cNvSpPr>
          <p:nvPr>
            <p:ph type="ctrTitle"/>
          </p:nvPr>
        </p:nvSpPr>
        <p:spPr>
          <a:xfrm>
            <a:off x="1180531" y="1346268"/>
            <a:ext cx="5274860" cy="3066706"/>
          </a:xfrm>
        </p:spPr>
        <p:txBody>
          <a:bodyPr anchor="b">
            <a:normAutofit fontScale="90000"/>
          </a:bodyPr>
          <a:lstStyle/>
          <a:p>
            <a:r>
              <a:rPr lang="en-US" altLang="zh-TW" dirty="0"/>
              <a:t>Smart Contract</a:t>
            </a:r>
            <a:br>
              <a:rPr lang="en-US" altLang="zh-TW" dirty="0"/>
            </a:br>
            <a:r>
              <a:rPr lang="en-US" altLang="zh-TW" dirty="0"/>
              <a:t>Library</a:t>
            </a:r>
            <a:endParaRPr lang="en-US" dirty="0"/>
          </a:p>
        </p:txBody>
      </p:sp>
      <p:sp>
        <p:nvSpPr>
          <p:cNvPr id="3" name="副標題 2">
            <a:extLst>
              <a:ext uri="{FF2B5EF4-FFF2-40B4-BE49-F238E27FC236}">
                <a16:creationId xmlns:a16="http://schemas.microsoft.com/office/drawing/2014/main" id="{95EEDF85-E017-77F3-D7BB-A426752BA378}"/>
              </a:ext>
            </a:extLst>
          </p:cNvPr>
          <p:cNvSpPr>
            <a:spLocks noGrp="1"/>
          </p:cNvSpPr>
          <p:nvPr>
            <p:ph type="subTitle" idx="1"/>
          </p:nvPr>
        </p:nvSpPr>
        <p:spPr>
          <a:xfrm>
            <a:off x="1201212" y="4412974"/>
            <a:ext cx="4524024" cy="1576188"/>
          </a:xfrm>
        </p:spPr>
        <p:txBody>
          <a:bodyPr anchor="b">
            <a:noAutofit/>
          </a:bodyPr>
          <a:lstStyle/>
          <a:p>
            <a:r>
              <a:rPr lang="en-US" sz="1600" dirty="0"/>
              <a:t>Chain Block</a:t>
            </a:r>
            <a:r>
              <a:rPr lang="zh-TW" altLang="en-US" sz="1600" dirty="0"/>
              <a:t> </a:t>
            </a:r>
            <a:r>
              <a:rPr lang="en-US" sz="1600" dirty="0"/>
              <a:t>Final Topic</a:t>
            </a:r>
          </a:p>
          <a:p>
            <a:r>
              <a:rPr lang="en-US" altLang="zh-TW" sz="1600" dirty="0"/>
              <a:t>07360185</a:t>
            </a:r>
            <a:r>
              <a:rPr lang="zh-TW" altLang="en-US" sz="1600" dirty="0"/>
              <a:t> 陳睿哲</a:t>
            </a:r>
            <a:endParaRPr lang="en-US" sz="1600" dirty="0"/>
          </a:p>
        </p:txBody>
      </p:sp>
      <p:sp>
        <p:nvSpPr>
          <p:cNvPr id="11" name="Freeform: Shape 10">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抽象水波圖樣">
            <a:extLst>
              <a:ext uri="{FF2B5EF4-FFF2-40B4-BE49-F238E27FC236}">
                <a16:creationId xmlns:a16="http://schemas.microsoft.com/office/drawing/2014/main" id="{F9C075DA-5BAE-DF25-D9EE-F228B14B32A2}"/>
              </a:ext>
            </a:extLst>
          </p:cNvPr>
          <p:cNvPicPr>
            <a:picLocks noChangeAspect="1"/>
          </p:cNvPicPr>
          <p:nvPr/>
        </p:nvPicPr>
        <p:blipFill rotWithShape="1">
          <a:blip r:embed="rId2"/>
          <a:srcRect l="17869" r="9165"/>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335764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2C3F0C-9E89-0AE0-A973-79F2F59F08BB}"/>
              </a:ext>
            </a:extLst>
          </p:cNvPr>
          <p:cNvSpPr>
            <a:spLocks noGrp="1"/>
          </p:cNvSpPr>
          <p:nvPr>
            <p:ph type="title"/>
          </p:nvPr>
        </p:nvSpPr>
        <p:spPr/>
        <p:txBody>
          <a:bodyPr/>
          <a:lstStyle/>
          <a:p>
            <a:r>
              <a:rPr lang="zh-TW" altLang="en-US" dirty="0"/>
              <a:t>動機</a:t>
            </a:r>
            <a:endParaRPr lang="en-US" dirty="0"/>
          </a:p>
        </p:txBody>
      </p:sp>
      <p:sp>
        <p:nvSpPr>
          <p:cNvPr id="3" name="內容版面配置區 2">
            <a:extLst>
              <a:ext uri="{FF2B5EF4-FFF2-40B4-BE49-F238E27FC236}">
                <a16:creationId xmlns:a16="http://schemas.microsoft.com/office/drawing/2014/main" id="{67442F57-2642-3972-A9C3-3A2357522967}"/>
              </a:ext>
            </a:extLst>
          </p:cNvPr>
          <p:cNvSpPr>
            <a:spLocks noGrp="1"/>
          </p:cNvSpPr>
          <p:nvPr>
            <p:ph idx="1"/>
          </p:nvPr>
        </p:nvSpPr>
        <p:spPr/>
        <p:txBody>
          <a:bodyPr/>
          <a:lstStyle/>
          <a:p>
            <a:r>
              <a:rPr lang="zh-TW" altLang="en-US" dirty="0"/>
              <a:t>現今正在學習區塊鏈技術，因其上鏈後大家皆能看見資料的特性聯想到也可以應用在圖書館系統上，因此想發想一個圖書館系統，擁有預設藏書，管理員能夠增加書籍，也可以加入會員，會員能夠借閱圖書館內的藏書，也可以查閱該書籍的借閱狀態，另外針對逾期還書有懲罰機制，模擬實際圖書館逾期歸還的形式。</a:t>
            </a:r>
            <a:endParaRPr lang="en-US" dirty="0"/>
          </a:p>
        </p:txBody>
      </p:sp>
    </p:spTree>
    <p:extLst>
      <p:ext uri="{BB962C8B-B14F-4D97-AF65-F5344CB8AC3E}">
        <p14:creationId xmlns:p14="http://schemas.microsoft.com/office/powerpoint/2010/main" val="137315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2C3F0C-9E89-0AE0-A973-79F2F59F08BB}"/>
              </a:ext>
            </a:extLst>
          </p:cNvPr>
          <p:cNvSpPr>
            <a:spLocks noGrp="1"/>
          </p:cNvSpPr>
          <p:nvPr>
            <p:ph type="title"/>
          </p:nvPr>
        </p:nvSpPr>
        <p:spPr/>
        <p:txBody>
          <a:bodyPr/>
          <a:lstStyle/>
          <a:p>
            <a:r>
              <a:rPr lang="zh-TW" altLang="en-US" dirty="0"/>
              <a:t>相關技術或文獻探討</a:t>
            </a:r>
            <a:endParaRPr lang="en-US" dirty="0"/>
          </a:p>
        </p:txBody>
      </p:sp>
      <p:sp>
        <p:nvSpPr>
          <p:cNvPr id="3" name="內容版面配置區 2">
            <a:extLst>
              <a:ext uri="{FF2B5EF4-FFF2-40B4-BE49-F238E27FC236}">
                <a16:creationId xmlns:a16="http://schemas.microsoft.com/office/drawing/2014/main" id="{67442F57-2642-3972-A9C3-3A2357522967}"/>
              </a:ext>
            </a:extLst>
          </p:cNvPr>
          <p:cNvSpPr>
            <a:spLocks noGrp="1"/>
          </p:cNvSpPr>
          <p:nvPr>
            <p:ph idx="1"/>
          </p:nvPr>
        </p:nvSpPr>
        <p:spPr/>
        <p:txBody>
          <a:bodyPr/>
          <a:lstStyle/>
          <a:p>
            <a:r>
              <a:rPr lang="zh-TW" altLang="en-US" dirty="0"/>
              <a:t>利用 </a:t>
            </a:r>
            <a:r>
              <a:rPr lang="en-US" altLang="zh-TW" dirty="0"/>
              <a:t>Remix Ethereum IDE </a:t>
            </a:r>
            <a:r>
              <a:rPr lang="zh-TW" altLang="en-US" dirty="0"/>
              <a:t>編寫 </a:t>
            </a:r>
            <a:r>
              <a:rPr lang="en-US" altLang="zh-TW" dirty="0"/>
              <a:t>Smart Contract</a:t>
            </a:r>
            <a:endParaRPr lang="en-US" dirty="0"/>
          </a:p>
        </p:txBody>
      </p:sp>
    </p:spTree>
    <p:extLst>
      <p:ext uri="{BB962C8B-B14F-4D97-AF65-F5344CB8AC3E}">
        <p14:creationId xmlns:p14="http://schemas.microsoft.com/office/powerpoint/2010/main" val="155160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2C3F0C-9E89-0AE0-A973-79F2F59F08BB}"/>
              </a:ext>
            </a:extLst>
          </p:cNvPr>
          <p:cNvSpPr>
            <a:spLocks noGrp="1"/>
          </p:cNvSpPr>
          <p:nvPr>
            <p:ph type="title"/>
          </p:nvPr>
        </p:nvSpPr>
        <p:spPr/>
        <p:txBody>
          <a:bodyPr/>
          <a:lstStyle/>
          <a:p>
            <a:r>
              <a:rPr lang="zh-TW" altLang="en-US" dirty="0"/>
              <a:t>開發或研究方法</a:t>
            </a:r>
            <a:endParaRPr lang="en-US" dirty="0"/>
          </a:p>
        </p:txBody>
      </p:sp>
      <p:sp>
        <p:nvSpPr>
          <p:cNvPr id="3" name="內容版面配置區 2">
            <a:extLst>
              <a:ext uri="{FF2B5EF4-FFF2-40B4-BE49-F238E27FC236}">
                <a16:creationId xmlns:a16="http://schemas.microsoft.com/office/drawing/2014/main" id="{67442F57-2642-3972-A9C3-3A2357522967}"/>
              </a:ext>
            </a:extLst>
          </p:cNvPr>
          <p:cNvSpPr>
            <a:spLocks noGrp="1"/>
          </p:cNvSpPr>
          <p:nvPr>
            <p:ph idx="1"/>
          </p:nvPr>
        </p:nvSpPr>
        <p:spPr/>
        <p:txBody>
          <a:bodyPr/>
          <a:lstStyle/>
          <a:p>
            <a:r>
              <a:rPr lang="zh-TW" altLang="en-US" dirty="0"/>
              <a:t>一開始先思考一個圖書館最少所需要有的功能如：借書、還書作為起點，為此須設計書的格式以及書架</a:t>
            </a:r>
            <a:r>
              <a:rPr lang="en-US" altLang="zh-TW" dirty="0"/>
              <a:t>(</a:t>
            </a:r>
            <a:r>
              <a:rPr lang="zh-TW" altLang="en-US" dirty="0"/>
              <a:t>陣列</a:t>
            </a:r>
            <a:r>
              <a:rPr lang="en-US" altLang="zh-TW" dirty="0"/>
              <a:t>)</a:t>
            </a:r>
            <a:r>
              <a:rPr lang="zh-TW" altLang="en-US" dirty="0"/>
              <a:t>，再來需要人能夠去借閱，因此需要會員，便開始設計會員的格式，成功有了會員之後才來去思考借還書的形式，最終想到圖書館藏書普遍只會增加因此也實做了新增書籍的動作。</a:t>
            </a:r>
            <a:endParaRPr lang="en-US" dirty="0"/>
          </a:p>
        </p:txBody>
      </p:sp>
    </p:spTree>
    <p:extLst>
      <p:ext uri="{BB962C8B-B14F-4D97-AF65-F5344CB8AC3E}">
        <p14:creationId xmlns:p14="http://schemas.microsoft.com/office/powerpoint/2010/main" val="204948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0295BE-A242-B87A-5370-5DB2EC65F9B2}"/>
              </a:ext>
            </a:extLst>
          </p:cNvPr>
          <p:cNvSpPr>
            <a:spLocks noGrp="1"/>
          </p:cNvSpPr>
          <p:nvPr>
            <p:ph type="title"/>
          </p:nvPr>
        </p:nvSpPr>
        <p:spPr/>
        <p:txBody>
          <a:bodyPr/>
          <a:lstStyle/>
          <a:p>
            <a:r>
              <a:rPr lang="zh-TW" altLang="en-US" dirty="0"/>
              <a:t>預計成果</a:t>
            </a:r>
            <a:endParaRPr lang="en-US" dirty="0"/>
          </a:p>
        </p:txBody>
      </p:sp>
      <p:sp>
        <p:nvSpPr>
          <p:cNvPr id="3" name="內容版面配置區 2">
            <a:extLst>
              <a:ext uri="{FF2B5EF4-FFF2-40B4-BE49-F238E27FC236}">
                <a16:creationId xmlns:a16="http://schemas.microsoft.com/office/drawing/2014/main" id="{6384E031-896A-9118-EB24-DBFC53FAC6EC}"/>
              </a:ext>
            </a:extLst>
          </p:cNvPr>
          <p:cNvSpPr>
            <a:spLocks noGrp="1"/>
          </p:cNvSpPr>
          <p:nvPr>
            <p:ph idx="1"/>
          </p:nvPr>
        </p:nvSpPr>
        <p:spPr/>
        <p:txBody>
          <a:bodyPr/>
          <a:lstStyle/>
          <a:p>
            <a:r>
              <a:rPr lang="zh-TW" altLang="en-US" dirty="0"/>
              <a:t>希望能夠建立會員，透過會員查詢藏書狀態，並且能夠進行借閱。也可以捐贈</a:t>
            </a:r>
            <a:r>
              <a:rPr lang="en-US" altLang="zh-TW" dirty="0"/>
              <a:t>(</a:t>
            </a:r>
            <a:r>
              <a:rPr lang="zh-TW" altLang="en-US" dirty="0"/>
              <a:t>新增</a:t>
            </a:r>
            <a:r>
              <a:rPr lang="en-US" altLang="zh-TW" dirty="0"/>
              <a:t>)</a:t>
            </a:r>
            <a:r>
              <a:rPr lang="zh-TW" altLang="en-US" dirty="0"/>
              <a:t>藏書給圖書館做使用。</a:t>
            </a:r>
            <a:endParaRPr lang="en-US" dirty="0"/>
          </a:p>
        </p:txBody>
      </p:sp>
    </p:spTree>
    <p:extLst>
      <p:ext uri="{BB962C8B-B14F-4D97-AF65-F5344CB8AC3E}">
        <p14:creationId xmlns:p14="http://schemas.microsoft.com/office/powerpoint/2010/main" val="140359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058745-0551-F9C0-B2AA-BF5D8C61094A}"/>
              </a:ext>
            </a:extLst>
          </p:cNvPr>
          <p:cNvSpPr>
            <a:spLocks noGrp="1"/>
          </p:cNvSpPr>
          <p:nvPr>
            <p:ph type="title"/>
          </p:nvPr>
        </p:nvSpPr>
        <p:spPr/>
        <p:txBody>
          <a:bodyPr/>
          <a:lstStyle/>
          <a:p>
            <a:r>
              <a:rPr lang="zh-TW" altLang="en-US" dirty="0"/>
              <a:t>結論</a:t>
            </a:r>
            <a:endParaRPr lang="en-US" dirty="0"/>
          </a:p>
        </p:txBody>
      </p:sp>
      <p:sp>
        <p:nvSpPr>
          <p:cNvPr id="3" name="內容版面配置區 2">
            <a:extLst>
              <a:ext uri="{FF2B5EF4-FFF2-40B4-BE49-F238E27FC236}">
                <a16:creationId xmlns:a16="http://schemas.microsoft.com/office/drawing/2014/main" id="{4B8EF37C-E3DB-6B63-6F46-4D0F0781F52D}"/>
              </a:ext>
            </a:extLst>
          </p:cNvPr>
          <p:cNvSpPr>
            <a:spLocks noGrp="1"/>
          </p:cNvSpPr>
          <p:nvPr>
            <p:ph idx="1"/>
          </p:nvPr>
        </p:nvSpPr>
        <p:spPr/>
        <p:txBody>
          <a:bodyPr/>
          <a:lstStyle/>
          <a:p>
            <a:r>
              <a:rPr lang="zh-TW" altLang="en-US"/>
              <a:t>智能合約所使用的語法相對其他語言來說比較不友善且沒那麼直觀。</a:t>
            </a:r>
            <a:endParaRPr lang="en-US"/>
          </a:p>
        </p:txBody>
      </p:sp>
    </p:spTree>
    <p:extLst>
      <p:ext uri="{BB962C8B-B14F-4D97-AF65-F5344CB8AC3E}">
        <p14:creationId xmlns:p14="http://schemas.microsoft.com/office/powerpoint/2010/main" val="2027223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310E07-8630-E310-B4F5-3D8753951C2B}"/>
              </a:ext>
            </a:extLst>
          </p:cNvPr>
          <p:cNvSpPr>
            <a:spLocks noGrp="1"/>
          </p:cNvSpPr>
          <p:nvPr>
            <p:ph type="title"/>
          </p:nvPr>
        </p:nvSpPr>
        <p:spPr/>
        <p:txBody>
          <a:bodyPr/>
          <a:lstStyle/>
          <a:p>
            <a:r>
              <a:rPr lang="zh-TW" altLang="en-US" dirty="0"/>
              <a:t>人員分工規畫表</a:t>
            </a:r>
            <a:endParaRPr lang="en-US" dirty="0"/>
          </a:p>
        </p:txBody>
      </p:sp>
      <p:sp>
        <p:nvSpPr>
          <p:cNvPr id="3" name="內容版面配置區 2">
            <a:extLst>
              <a:ext uri="{FF2B5EF4-FFF2-40B4-BE49-F238E27FC236}">
                <a16:creationId xmlns:a16="http://schemas.microsoft.com/office/drawing/2014/main" id="{B6C7ADBE-7F8E-E177-A9FA-DBE5DD6A2210}"/>
              </a:ext>
            </a:extLst>
          </p:cNvPr>
          <p:cNvSpPr>
            <a:spLocks noGrp="1"/>
          </p:cNvSpPr>
          <p:nvPr>
            <p:ph idx="1"/>
          </p:nvPr>
        </p:nvSpPr>
        <p:spPr/>
        <p:txBody>
          <a:bodyPr/>
          <a:lstStyle/>
          <a:p>
            <a:r>
              <a:rPr lang="zh-TW" altLang="en-US"/>
              <a:t>全部：我</a:t>
            </a:r>
            <a:endParaRPr lang="en-US"/>
          </a:p>
        </p:txBody>
      </p:sp>
    </p:spTree>
    <p:extLst>
      <p:ext uri="{BB962C8B-B14F-4D97-AF65-F5344CB8AC3E}">
        <p14:creationId xmlns:p14="http://schemas.microsoft.com/office/powerpoint/2010/main" val="2950847315"/>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243841"/>
      </a:dk2>
      <a:lt2>
        <a:srgbClr val="E8E4E2"/>
      </a:lt2>
      <a:accent1>
        <a:srgbClr val="33A7DD"/>
      </a:accent1>
      <a:accent2>
        <a:srgbClr val="1DB5A6"/>
      </a:accent2>
      <a:accent3>
        <a:srgbClr val="2AB76E"/>
      </a:accent3>
      <a:accent4>
        <a:srgbClr val="1EBA29"/>
      </a:accent4>
      <a:accent5>
        <a:srgbClr val="5BB62A"/>
      </a:accent5>
      <a:accent6>
        <a:srgbClr val="8BAD1C"/>
      </a:accent6>
      <a:hlink>
        <a:srgbClr val="429230"/>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25</TotalTime>
  <Words>259</Words>
  <Application>Microsoft Office PowerPoint</Application>
  <PresentationFormat>寬螢幕</PresentationFormat>
  <Paragraphs>15</Paragraphs>
  <Slides>7</Slides>
  <Notes>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7</vt:i4>
      </vt:variant>
    </vt:vector>
  </HeadingPairs>
  <TitlesOfParts>
    <vt:vector size="10" baseType="lpstr">
      <vt:lpstr>Meiryo</vt:lpstr>
      <vt:lpstr>Corbel</vt:lpstr>
      <vt:lpstr>SketchLinesVTI</vt:lpstr>
      <vt:lpstr>Smart Contract Library</vt:lpstr>
      <vt:lpstr>動機</vt:lpstr>
      <vt:lpstr>相關技術或文獻探討</vt:lpstr>
      <vt:lpstr>開發或研究方法</vt:lpstr>
      <vt:lpstr>預計成果</vt:lpstr>
      <vt:lpstr>結論</vt:lpstr>
      <vt:lpstr>人員分工規畫表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Contract Library</dc:title>
  <dc:creator>陳睿哲 07360185</dc:creator>
  <cp:lastModifiedBy>陳睿哲 07360185</cp:lastModifiedBy>
  <cp:revision>3</cp:revision>
  <dcterms:created xsi:type="dcterms:W3CDTF">2022-06-23T11:53:13Z</dcterms:created>
  <dcterms:modified xsi:type="dcterms:W3CDTF">2022-06-23T12:21:32Z</dcterms:modified>
</cp:coreProperties>
</file>