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-nGfZ52N5s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-nGfZ52N5s?feature=oembed" TargetMode="Externa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E13B1-7099-4C7F-B081-F8741142E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20779-B5AF-475D-AB59-4A3517C4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zh-TW" altLang="en-US" sz="4400" dirty="0"/>
              <a:t>環境</a:t>
            </a:r>
            <a:r>
              <a:rPr lang="en-US" altLang="zh-TW" sz="4400" dirty="0"/>
              <a:t>CO2</a:t>
            </a:r>
            <a:r>
              <a:rPr lang="zh-TW" altLang="en-US" sz="4400" dirty="0"/>
              <a:t>濃度偵測警示系統</a:t>
            </a:r>
            <a:endParaRPr 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CBD93E-47AE-40C3-97D5-3CDC477B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85000" lnSpcReduction="20000"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組員：陳睿哲、林頂曜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76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10260-D296-4CE6-A6F6-5181CECA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2523743"/>
            <a:ext cx="2244992" cy="1826583"/>
          </a:xfrm>
        </p:spPr>
        <p:txBody>
          <a:bodyPr/>
          <a:lstStyle/>
          <a:p>
            <a:r>
              <a:rPr lang="en-US" dirty="0"/>
              <a:t>Line </a:t>
            </a:r>
            <a:r>
              <a:rPr lang="zh-TW" altLang="en-US" dirty="0"/>
              <a:t>畫面</a:t>
            </a:r>
            <a:br>
              <a:rPr lang="en-US" altLang="zh-TW" dirty="0"/>
            </a:br>
            <a:r>
              <a:rPr lang="zh-TW" altLang="en-US" dirty="0"/>
              <a:t>及序列監測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E34402-8F1E-41C3-86AB-1750FE75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60" y="1043710"/>
            <a:ext cx="7690368" cy="498301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F6D416A-489B-436F-8833-30E79F97B031}"/>
              </a:ext>
            </a:extLst>
          </p:cNvPr>
          <p:cNvCxnSpPr/>
          <p:nvPr/>
        </p:nvCxnSpPr>
        <p:spPr>
          <a:xfrm>
            <a:off x="4294909" y="1514764"/>
            <a:ext cx="162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949E2B-A5E7-4DE7-A4DC-996C475C54B9}"/>
              </a:ext>
            </a:extLst>
          </p:cNvPr>
          <p:cNvSpPr txBox="1"/>
          <p:nvPr/>
        </p:nvSpPr>
        <p:spPr>
          <a:xfrm>
            <a:off x="3799260" y="909905"/>
            <a:ext cx="30668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由 </a:t>
            </a:r>
            <a:r>
              <a:rPr lang="en-US" altLang="zh-TW" dirty="0"/>
              <a:t>Part A </a:t>
            </a:r>
            <a:r>
              <a:rPr lang="zh-TW" altLang="en-US" dirty="0"/>
              <a:t>獲得的紅外線訊號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9F007E-8D2B-4EAA-96DB-B8DDAFD74238}"/>
              </a:ext>
            </a:extLst>
          </p:cNvPr>
          <p:cNvSpPr/>
          <p:nvPr/>
        </p:nvSpPr>
        <p:spPr>
          <a:xfrm>
            <a:off x="4294909" y="1654629"/>
            <a:ext cx="1801091" cy="1854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1E75B9-6B53-4715-BCDB-8E992C11A7BC}"/>
              </a:ext>
            </a:extLst>
          </p:cNvPr>
          <p:cNvSpPr txBox="1"/>
          <p:nvPr/>
        </p:nvSpPr>
        <p:spPr>
          <a:xfrm>
            <a:off x="4410624" y="3543928"/>
            <a:ext cx="15696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實際濃度偵測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E5793E-3B18-4272-90AD-19B09EEF7D3B}"/>
              </a:ext>
            </a:extLst>
          </p:cNvPr>
          <p:cNvSpPr txBox="1"/>
          <p:nvPr/>
        </p:nvSpPr>
        <p:spPr>
          <a:xfrm>
            <a:off x="9231086" y="2079606"/>
            <a:ext cx="15696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一般濃度警告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F2D35E-7A72-48DB-8610-07F1A416341F}"/>
              </a:ext>
            </a:extLst>
          </p:cNvPr>
          <p:cNvSpPr txBox="1"/>
          <p:nvPr/>
        </p:nvSpPr>
        <p:spPr>
          <a:xfrm>
            <a:off x="9326880" y="5007429"/>
            <a:ext cx="15696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高危濃度警告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07341E-85A2-41DA-9DB4-5727150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7572890-4150-4D85-A937-4ED0B4A3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3204441" cy="1500187"/>
          </a:xfrm>
        </p:spPr>
        <p:txBody>
          <a:bodyPr>
            <a:normAutofit/>
          </a:bodyPr>
          <a:lstStyle/>
          <a:p>
            <a:endParaRPr lang="en-US" sz="1400" dirty="0">
              <a:hlinkClick r:id="rId3"/>
            </a:endParaRPr>
          </a:p>
          <a:p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https://youtu.be/q-nGfZ52N5s</a:t>
            </a:r>
            <a:endParaRPr lang="en-US" sz="1400" dirty="0"/>
          </a:p>
        </p:txBody>
      </p:sp>
      <p:pic>
        <p:nvPicPr>
          <p:cNvPr id="7" name="線上媒體 6" title="物聯網期末報告">
            <a:hlinkClick r:id="" action="ppaction://media"/>
            <a:extLst>
              <a:ext uri="{FF2B5EF4-FFF2-40B4-BE49-F238E27FC236}">
                <a16:creationId xmlns:a16="http://schemas.microsoft.com/office/drawing/2014/main" id="{111704DA-EC2D-4E19-AF7B-0E50F804E4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036291" y="1413164"/>
            <a:ext cx="7444585" cy="4206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6A4A81-68C7-41A6-928F-8D5D7857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4C23B7-E6E9-4C48-839E-3434FEBF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花了好長時間製作這項期末作業，不論在思考線路也好接線也好做 </a:t>
            </a:r>
            <a:r>
              <a:rPr lang="en-US" altLang="zh-TW" dirty="0"/>
              <a:t>Flag Block</a:t>
            </a:r>
            <a:r>
              <a:rPr lang="zh-TW" altLang="en-US" dirty="0"/>
              <a:t> 也好都是項有挑戰性的作業，最終做出了這樣子成果，環境 </a:t>
            </a:r>
            <a:r>
              <a:rPr lang="en-US" altLang="zh-TW" dirty="0"/>
              <a:t>CO2</a:t>
            </a:r>
            <a:r>
              <a:rPr lang="zh-TW" altLang="en-US" dirty="0"/>
              <a:t> 濃度太高對身體不好，請多多保持環境空氣流通以利身體健康。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DE1C75-6A84-4148-9411-00E36DE0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zh-TW" altLang="en-US" dirty="0"/>
              <a:t>分工表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C1C5-6542-4DF7-955B-4D775D05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線路圖構想：</a:t>
            </a:r>
            <a:r>
              <a:rPr lang="en-US" altLang="zh-TW" sz="2000" dirty="0"/>
              <a:t>ALL</a:t>
            </a:r>
          </a:p>
          <a:p>
            <a:r>
              <a:rPr lang="en-US" altLang="zh-TW" sz="2000" dirty="0"/>
              <a:t>Flag Block </a:t>
            </a:r>
            <a:r>
              <a:rPr lang="zh-TW" altLang="en-US" sz="2000" dirty="0"/>
              <a:t>設計：</a:t>
            </a:r>
            <a:r>
              <a:rPr lang="en-US" altLang="zh-TW" sz="2000" dirty="0"/>
              <a:t>ALL</a:t>
            </a:r>
          </a:p>
          <a:p>
            <a:r>
              <a:rPr lang="en-US" altLang="zh-TW" sz="2000" dirty="0"/>
              <a:t>PPT</a:t>
            </a:r>
            <a:r>
              <a:rPr lang="zh-TW" altLang="en-US" sz="2000" dirty="0"/>
              <a:t> ：</a:t>
            </a:r>
            <a:r>
              <a:rPr lang="en-US" altLang="zh-TW" sz="20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685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CCAC0-6C91-49AD-8655-F33490F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相關技術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7C712-38F0-470F-93FD-B8EE513A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D1 mini</a:t>
            </a:r>
          </a:p>
          <a:p>
            <a:r>
              <a:rPr lang="zh-TW" altLang="en-US" dirty="0"/>
              <a:t>聲音感測器</a:t>
            </a:r>
            <a:endParaRPr lang="en-US" altLang="zh-TW" dirty="0"/>
          </a:p>
          <a:p>
            <a:r>
              <a:rPr lang="zh-TW" altLang="en-US" dirty="0"/>
              <a:t>氣體感測器</a:t>
            </a:r>
          </a:p>
          <a:p>
            <a:r>
              <a:rPr lang="zh-TW" altLang="en-US" dirty="0"/>
              <a:t>紅外線傳送 </a:t>
            </a:r>
            <a:r>
              <a:rPr lang="en-US" altLang="zh-TW" dirty="0"/>
              <a:t>/ </a:t>
            </a:r>
            <a:r>
              <a:rPr lang="zh-TW" altLang="en-US" dirty="0"/>
              <a:t>接收器</a:t>
            </a:r>
          </a:p>
          <a:p>
            <a:r>
              <a:rPr lang="zh-TW" altLang="en-US" dirty="0"/>
              <a:t>蜂鳴器</a:t>
            </a:r>
          </a:p>
          <a:p>
            <a:r>
              <a:rPr lang="en-US" dirty="0"/>
              <a:t>LED </a:t>
            </a:r>
            <a:r>
              <a:rPr lang="zh-TW" altLang="en-US" dirty="0"/>
              <a:t>燈</a:t>
            </a:r>
          </a:p>
          <a:p>
            <a:r>
              <a:rPr lang="en-US" dirty="0"/>
              <a:t>IFTTT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EAFDAF-2EAE-4DC0-991F-669C8E0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模擬架構圖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F3C9264-DD9F-4C69-B90F-ED09F2A9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735"/>
            <a:ext cx="5257800" cy="42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23DCCD-F25F-4286-81B4-AB93F8DE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8199"/>
            <a:ext cx="3816095" cy="53387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實際成品</a:t>
            </a:r>
            <a:endParaRPr 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B3544B5-8D7C-41E7-945D-E4EE514B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19" y="1238250"/>
            <a:ext cx="6051550" cy="45386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E0EEBF-FE66-410F-8E40-AC6D3063D3B3}"/>
              </a:ext>
            </a:extLst>
          </p:cNvPr>
          <p:cNvSpPr/>
          <p:nvPr/>
        </p:nvSpPr>
        <p:spPr>
          <a:xfrm>
            <a:off x="5808617" y="2856411"/>
            <a:ext cx="2516777" cy="2664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F5665-EA02-4F14-AEB2-1F708C86A59A}"/>
              </a:ext>
            </a:extLst>
          </p:cNvPr>
          <p:cNvSpPr/>
          <p:nvPr/>
        </p:nvSpPr>
        <p:spPr>
          <a:xfrm>
            <a:off x="8413787" y="1301931"/>
            <a:ext cx="2516777" cy="409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19D7CF-AAFA-49AF-ABB2-FFD36AC33C5B}"/>
              </a:ext>
            </a:extLst>
          </p:cNvPr>
          <p:cNvSpPr txBox="1"/>
          <p:nvPr/>
        </p:nvSpPr>
        <p:spPr>
          <a:xfrm>
            <a:off x="6621275" y="5619750"/>
            <a:ext cx="8611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Part A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EF55CF-EC46-4FFA-B6A3-640623082758}"/>
              </a:ext>
            </a:extLst>
          </p:cNvPr>
          <p:cNvSpPr txBox="1"/>
          <p:nvPr/>
        </p:nvSpPr>
        <p:spPr>
          <a:xfrm>
            <a:off x="9260844" y="5592246"/>
            <a:ext cx="8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Part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9EAEF-5BCF-4CD4-98BB-6FCE4A22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Flag Block </a:t>
            </a:r>
            <a:r>
              <a:rPr lang="zh-TW" altLang="en-US" sz="4800" dirty="0"/>
              <a:t>方塊圖 （</a:t>
            </a:r>
            <a:r>
              <a:rPr lang="en-US" altLang="zh-TW" sz="4800" dirty="0"/>
              <a:t>Part A</a:t>
            </a:r>
            <a:r>
              <a:rPr lang="zh-TW" altLang="en-US" sz="4800" dirty="0"/>
              <a:t>）</a:t>
            </a:r>
            <a:endParaRPr lang="en-US" sz="48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75811D4-D0C1-4211-B475-8D92A69C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72" y="1690688"/>
            <a:ext cx="8268855" cy="49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9EAEF-5BCF-4CD4-98BB-6FCE4A22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177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Flag Block </a:t>
            </a:r>
            <a:r>
              <a:rPr lang="zh-TW" altLang="en-US" sz="4800" dirty="0"/>
              <a:t>方塊圖 （</a:t>
            </a:r>
            <a:r>
              <a:rPr lang="en-US" altLang="zh-TW" sz="4800" dirty="0"/>
              <a:t>Part B</a:t>
            </a:r>
            <a:r>
              <a:rPr lang="zh-TW" altLang="en-US" sz="4800" dirty="0"/>
              <a:t>）</a:t>
            </a:r>
            <a:endParaRPr lang="en-US" sz="48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89E642C-6D23-4F43-AEA6-075939EE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2990153"/>
            <a:ext cx="5297053" cy="3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F3C1B5-C66D-463C-A276-381D93C5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268006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Flag Block </a:t>
            </a:r>
            <a:r>
              <a:rPr lang="zh-TW" altLang="en-US" sz="4000" dirty="0">
                <a:solidFill>
                  <a:srgbClr val="FFFFFF"/>
                </a:solidFill>
              </a:rPr>
              <a:t>方塊圖 （</a:t>
            </a:r>
            <a:r>
              <a:rPr lang="en-US" altLang="zh-TW" sz="4000" dirty="0">
                <a:solidFill>
                  <a:srgbClr val="FFFFFF"/>
                </a:solidFill>
              </a:rPr>
              <a:t>Part B</a:t>
            </a:r>
            <a:r>
              <a:rPr lang="zh-TW" altLang="en-US" sz="4000" dirty="0">
                <a:solidFill>
                  <a:srgbClr val="FFFFFF"/>
                </a:solidFill>
              </a:rPr>
              <a:t>）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29461A-0537-4926-8A07-40209199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77" y="604588"/>
            <a:ext cx="8142057" cy="57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F3C1B5-C66D-463C-A276-381D93C5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268006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Flag Block </a:t>
            </a:r>
            <a:r>
              <a:rPr lang="zh-TW" altLang="en-US" sz="4000" dirty="0">
                <a:solidFill>
                  <a:srgbClr val="FFFFFF"/>
                </a:solidFill>
              </a:rPr>
              <a:t>方塊圖 （</a:t>
            </a:r>
            <a:r>
              <a:rPr lang="en-US" altLang="zh-TW" sz="4000" dirty="0">
                <a:solidFill>
                  <a:srgbClr val="FFFFFF"/>
                </a:solidFill>
              </a:rPr>
              <a:t>Part B</a:t>
            </a:r>
            <a:r>
              <a:rPr lang="zh-TW" altLang="en-US" sz="4000" dirty="0">
                <a:solidFill>
                  <a:srgbClr val="FFFFFF"/>
                </a:solidFill>
              </a:rPr>
              <a:t>）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39BCC-9FAC-4DEF-881F-E125D03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3" y="584481"/>
            <a:ext cx="7844196" cy="56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A47A164-E6D6-4AF0-B7B9-ACF0520F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Part A </a:t>
            </a:r>
            <a:r>
              <a:rPr lang="zh-TW" altLang="en-US" dirty="0"/>
              <a:t>送出</a:t>
            </a:r>
            <a:br>
              <a:rPr lang="en-US" altLang="zh-TW" dirty="0"/>
            </a:br>
            <a:r>
              <a:rPr lang="zh-TW" altLang="en-US" dirty="0"/>
              <a:t>紅外線訊號</a:t>
            </a:r>
            <a:br>
              <a:rPr lang="en-US" altLang="zh-TW" dirty="0"/>
            </a:br>
            <a:r>
              <a:rPr lang="zh-TW" altLang="en-US" dirty="0"/>
              <a:t>序列監控</a:t>
            </a:r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ED4CC5B-4921-4A27-A9E5-D032A2114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296" y="2172786"/>
            <a:ext cx="6461702" cy="2512427"/>
          </a:xfrm>
        </p:spPr>
      </p:pic>
    </p:spTree>
    <p:extLst>
      <p:ext uri="{BB962C8B-B14F-4D97-AF65-F5344CB8AC3E}">
        <p14:creationId xmlns:p14="http://schemas.microsoft.com/office/powerpoint/2010/main" val="1087122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</Words>
  <Application>Microsoft Office PowerPoint</Application>
  <PresentationFormat>寬螢幕</PresentationFormat>
  <Paragraphs>36</Paragraphs>
  <Slides>13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BrushVTI</vt:lpstr>
      <vt:lpstr>環境CO2濃度偵測警示系統</vt:lpstr>
      <vt:lpstr>相關技術</vt:lpstr>
      <vt:lpstr>模擬架構圖</vt:lpstr>
      <vt:lpstr>實際成品</vt:lpstr>
      <vt:lpstr>Flag Block 方塊圖 （Part A）</vt:lpstr>
      <vt:lpstr>Flag Block 方塊圖 （Part B）</vt:lpstr>
      <vt:lpstr>Flag Block 方塊圖 （Part B）</vt:lpstr>
      <vt:lpstr>Flag Block 方塊圖 （Part B）</vt:lpstr>
      <vt:lpstr>Part A 送出 紅外線訊號 序列監控</vt:lpstr>
      <vt:lpstr>Line 畫面 及序列監測</vt:lpstr>
      <vt:lpstr>實際操作</vt:lpstr>
      <vt:lpstr>結論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環境CO2濃度偵測警示系統</dc:title>
  <dc:creator>陳睿哲 07360185</dc:creator>
  <cp:lastModifiedBy>睿哲 陳</cp:lastModifiedBy>
  <cp:revision>4</cp:revision>
  <dcterms:created xsi:type="dcterms:W3CDTF">2022-01-03T18:07:52Z</dcterms:created>
  <dcterms:modified xsi:type="dcterms:W3CDTF">2022-01-09T12:48:38Z</dcterms:modified>
</cp:coreProperties>
</file>