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6" r:id="rId10"/>
    <p:sldId id="265" r:id="rId11"/>
    <p:sldId id="269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26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430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029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8208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398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657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097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764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838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071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244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816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849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785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693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q-nGfZ52N5s" TargetMode="External"/><Relationship Id="rId2" Type="http://schemas.openxmlformats.org/officeDocument/2006/relationships/slideLayout" Target="../slideLayouts/slideLayout3.xml"/><Relationship Id="rId1" Type="http://schemas.openxmlformats.org/officeDocument/2006/relationships/video" Target="https://www.youtube.com/embed/q-nGfZ52N5s?feature=oembed" TargetMode="External"/><Relationship Id="rId4" Type="http://schemas.openxmlformats.org/officeDocument/2006/relationships/image" Target="../media/image10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95DA1D8-E874-4205-B6D5-557E0C072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EE13B1-7099-4C7F-B081-F8741142E2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687"/>
          <a:stretch/>
        </p:blipFill>
        <p:spPr>
          <a:xfrm>
            <a:off x="20" y="10"/>
            <a:ext cx="12191980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5712609" y="3740816"/>
                </a:moveTo>
                <a:cubicBezTo>
                  <a:pt x="5738974" y="3758821"/>
                  <a:pt x="5765337" y="3776826"/>
                  <a:pt x="5791702" y="3794831"/>
                </a:cubicBezTo>
                <a:cubicBezTo>
                  <a:pt x="5776911" y="3790330"/>
                  <a:pt x="5760836" y="3785829"/>
                  <a:pt x="5745403" y="3781327"/>
                </a:cubicBezTo>
                <a:cubicBezTo>
                  <a:pt x="5732542" y="3770394"/>
                  <a:pt x="5719038" y="3760108"/>
                  <a:pt x="5706178" y="3748531"/>
                </a:cubicBezTo>
                <a:cubicBezTo>
                  <a:pt x="5708106" y="3745959"/>
                  <a:pt x="5710678" y="3743389"/>
                  <a:pt x="5712609" y="3740816"/>
                </a:cubicBezTo>
                <a:close/>
                <a:moveTo>
                  <a:pt x="6185882" y="2838635"/>
                </a:moveTo>
                <a:cubicBezTo>
                  <a:pt x="6344070" y="2946665"/>
                  <a:pt x="6502257" y="3055338"/>
                  <a:pt x="6660444" y="3163369"/>
                </a:cubicBezTo>
                <a:cubicBezTo>
                  <a:pt x="6657871" y="3165941"/>
                  <a:pt x="6655942" y="3168513"/>
                  <a:pt x="6653370" y="3171086"/>
                </a:cubicBezTo>
                <a:cubicBezTo>
                  <a:pt x="6479751" y="3079774"/>
                  <a:pt x="6315776" y="2978175"/>
                  <a:pt x="6185882" y="2838635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3164490"/>
                </a:lnTo>
                <a:lnTo>
                  <a:pt x="11988395" y="3196744"/>
                </a:lnTo>
                <a:cubicBezTo>
                  <a:pt x="11473771" y="3266864"/>
                  <a:pt x="10861963" y="3302908"/>
                  <a:pt x="10185568" y="3253395"/>
                </a:cubicBezTo>
                <a:cubicBezTo>
                  <a:pt x="10116120" y="3248250"/>
                  <a:pt x="10050531" y="3245034"/>
                  <a:pt x="9983655" y="3242463"/>
                </a:cubicBezTo>
                <a:cubicBezTo>
                  <a:pt x="9392061" y="3216097"/>
                  <a:pt x="8811401" y="3203236"/>
                  <a:pt x="8566404" y="3171728"/>
                </a:cubicBezTo>
                <a:cubicBezTo>
                  <a:pt x="8374779" y="3146650"/>
                  <a:pt x="7394792" y="2934448"/>
                  <a:pt x="7107354" y="2755040"/>
                </a:cubicBezTo>
                <a:cubicBezTo>
                  <a:pt x="6813486" y="2571132"/>
                  <a:pt x="6536339" y="2367932"/>
                  <a:pt x="6260475" y="2164090"/>
                </a:cubicBezTo>
                <a:cubicBezTo>
                  <a:pt x="6140870" y="2075993"/>
                  <a:pt x="6013549" y="1995614"/>
                  <a:pt x="5905518" y="1894658"/>
                </a:cubicBezTo>
                <a:cubicBezTo>
                  <a:pt x="5797490" y="1793059"/>
                  <a:pt x="5694605" y="1687600"/>
                  <a:pt x="5577572" y="1593717"/>
                </a:cubicBezTo>
                <a:cubicBezTo>
                  <a:pt x="5544133" y="1566709"/>
                  <a:pt x="5510696" y="1537773"/>
                  <a:pt x="5461824" y="1533271"/>
                </a:cubicBezTo>
                <a:cubicBezTo>
                  <a:pt x="5450893" y="1531985"/>
                  <a:pt x="5439318" y="1532628"/>
                  <a:pt x="5428386" y="1533913"/>
                </a:cubicBezTo>
                <a:cubicBezTo>
                  <a:pt x="5416169" y="1535200"/>
                  <a:pt x="5406523" y="1541630"/>
                  <a:pt x="5402021" y="1552562"/>
                </a:cubicBezTo>
                <a:cubicBezTo>
                  <a:pt x="5397521" y="1564781"/>
                  <a:pt x="5405238" y="1571853"/>
                  <a:pt x="5414239" y="1578283"/>
                </a:cubicBezTo>
                <a:cubicBezTo>
                  <a:pt x="5420670" y="1582785"/>
                  <a:pt x="5427099" y="1589859"/>
                  <a:pt x="5435459" y="1591144"/>
                </a:cubicBezTo>
                <a:cubicBezTo>
                  <a:pt x="5488833" y="1598861"/>
                  <a:pt x="5508766" y="1638086"/>
                  <a:pt x="5533844" y="1672809"/>
                </a:cubicBezTo>
                <a:cubicBezTo>
                  <a:pt x="5544776" y="1687600"/>
                  <a:pt x="5556350" y="1699175"/>
                  <a:pt x="5536417" y="1720394"/>
                </a:cubicBezTo>
                <a:cubicBezTo>
                  <a:pt x="5519055" y="1739042"/>
                  <a:pt x="5537059" y="1748689"/>
                  <a:pt x="5555063" y="1753834"/>
                </a:cubicBezTo>
                <a:cubicBezTo>
                  <a:pt x="5580142" y="1760906"/>
                  <a:pt x="5609722" y="1759621"/>
                  <a:pt x="5638015" y="1782770"/>
                </a:cubicBezTo>
                <a:cubicBezTo>
                  <a:pt x="5531915" y="1784699"/>
                  <a:pt x="5486902" y="1723611"/>
                  <a:pt x="5438676" y="1667022"/>
                </a:cubicBezTo>
                <a:cubicBezTo>
                  <a:pt x="5420670" y="1646446"/>
                  <a:pt x="5408453" y="1622010"/>
                  <a:pt x="5393019" y="1598861"/>
                </a:cubicBezTo>
                <a:cubicBezTo>
                  <a:pt x="5373728" y="1570568"/>
                  <a:pt x="5351221" y="1569281"/>
                  <a:pt x="5322928" y="1594359"/>
                </a:cubicBezTo>
                <a:cubicBezTo>
                  <a:pt x="5297850" y="1616865"/>
                  <a:pt x="5285633" y="1614937"/>
                  <a:pt x="5277274" y="1584070"/>
                </a:cubicBezTo>
                <a:cubicBezTo>
                  <a:pt x="5264412" y="1535843"/>
                  <a:pt x="5234831" y="1501763"/>
                  <a:pt x="5184674" y="1484401"/>
                </a:cubicBezTo>
                <a:cubicBezTo>
                  <a:pt x="5179209" y="1482471"/>
                  <a:pt x="5173101" y="1479417"/>
                  <a:pt x="5167072" y="1478372"/>
                </a:cubicBezTo>
                <a:cubicBezTo>
                  <a:pt x="5161044" y="1477327"/>
                  <a:pt x="5155097" y="1478292"/>
                  <a:pt x="5149951" y="1484401"/>
                </a:cubicBezTo>
                <a:cubicBezTo>
                  <a:pt x="5140950" y="1494688"/>
                  <a:pt x="5148664" y="1506907"/>
                  <a:pt x="5155097" y="1515909"/>
                </a:cubicBezTo>
                <a:cubicBezTo>
                  <a:pt x="5166670" y="1531985"/>
                  <a:pt x="5176959" y="1547417"/>
                  <a:pt x="5181461" y="1566709"/>
                </a:cubicBezTo>
                <a:cubicBezTo>
                  <a:pt x="5184674" y="1579570"/>
                  <a:pt x="5187891" y="1593717"/>
                  <a:pt x="5178887" y="1603361"/>
                </a:cubicBezTo>
                <a:cubicBezTo>
                  <a:pt x="5141592" y="1644516"/>
                  <a:pt x="5168600" y="1663807"/>
                  <a:pt x="5200752" y="1685671"/>
                </a:cubicBezTo>
                <a:cubicBezTo>
                  <a:pt x="5245120" y="1715251"/>
                  <a:pt x="5262482" y="1758976"/>
                  <a:pt x="5252195" y="1811063"/>
                </a:cubicBezTo>
                <a:cubicBezTo>
                  <a:pt x="5248335" y="1832284"/>
                  <a:pt x="5250909" y="1845143"/>
                  <a:pt x="5277274" y="1844501"/>
                </a:cubicBezTo>
                <a:cubicBezTo>
                  <a:pt x="5287560" y="1844501"/>
                  <a:pt x="5290133" y="1851575"/>
                  <a:pt x="5293993" y="1859290"/>
                </a:cubicBezTo>
                <a:cubicBezTo>
                  <a:pt x="5376299" y="2041270"/>
                  <a:pt x="5495262" y="2200743"/>
                  <a:pt x="5634802" y="2347356"/>
                </a:cubicBezTo>
                <a:cubicBezTo>
                  <a:pt x="5747976" y="2466318"/>
                  <a:pt x="5872725" y="2573704"/>
                  <a:pt x="6001975" y="2677877"/>
                </a:cubicBezTo>
                <a:cubicBezTo>
                  <a:pt x="6005832" y="2681092"/>
                  <a:pt x="6009691" y="2684949"/>
                  <a:pt x="6011621" y="2691379"/>
                </a:cubicBezTo>
                <a:cubicBezTo>
                  <a:pt x="5950533" y="2678520"/>
                  <a:pt x="5897804" y="2652154"/>
                  <a:pt x="5847002" y="2622575"/>
                </a:cubicBezTo>
                <a:cubicBezTo>
                  <a:pt x="5711965" y="2544125"/>
                  <a:pt x="5598147" y="2442525"/>
                  <a:pt x="5483045" y="2342854"/>
                </a:cubicBezTo>
                <a:cubicBezTo>
                  <a:pt x="5412953" y="2281765"/>
                  <a:pt x="5340933" y="2222606"/>
                  <a:pt x="5263769" y="2168592"/>
                </a:cubicBezTo>
                <a:cubicBezTo>
                  <a:pt x="5250909" y="2159588"/>
                  <a:pt x="5241905" y="2148014"/>
                  <a:pt x="5232904" y="2136439"/>
                </a:cubicBezTo>
                <a:cubicBezTo>
                  <a:pt x="5227759" y="2130010"/>
                  <a:pt x="5221329" y="2124222"/>
                  <a:pt x="5211040" y="2126795"/>
                </a:cubicBezTo>
                <a:cubicBezTo>
                  <a:pt x="5198180" y="2130010"/>
                  <a:pt x="5196893" y="2139654"/>
                  <a:pt x="5195606" y="2149301"/>
                </a:cubicBezTo>
                <a:cubicBezTo>
                  <a:pt x="5191749" y="2180166"/>
                  <a:pt x="5200108" y="2207817"/>
                  <a:pt x="5216185" y="2234181"/>
                </a:cubicBezTo>
                <a:cubicBezTo>
                  <a:pt x="5257983" y="2301699"/>
                  <a:pt x="5319713" y="2353786"/>
                  <a:pt x="5383373" y="2403300"/>
                </a:cubicBezTo>
                <a:cubicBezTo>
                  <a:pt x="5465682" y="2466961"/>
                  <a:pt x="5545418" y="2533193"/>
                  <a:pt x="5618083" y="2605857"/>
                </a:cubicBezTo>
                <a:cubicBezTo>
                  <a:pt x="5623226" y="2611001"/>
                  <a:pt x="5632871" y="2614216"/>
                  <a:pt x="5629656" y="2629005"/>
                </a:cubicBezTo>
                <a:cubicBezTo>
                  <a:pt x="5584001" y="2594925"/>
                  <a:pt x="5540917" y="2561487"/>
                  <a:pt x="5497192" y="2529334"/>
                </a:cubicBezTo>
                <a:cubicBezTo>
                  <a:pt x="5454108" y="2497183"/>
                  <a:pt x="5410380" y="2465031"/>
                  <a:pt x="5367298" y="2433523"/>
                </a:cubicBezTo>
                <a:cubicBezTo>
                  <a:pt x="5357008" y="2425806"/>
                  <a:pt x="5346076" y="2414874"/>
                  <a:pt x="5331288" y="2424520"/>
                </a:cubicBezTo>
                <a:cubicBezTo>
                  <a:pt x="5315856" y="2434165"/>
                  <a:pt x="5317785" y="2450242"/>
                  <a:pt x="5321643" y="2463101"/>
                </a:cubicBezTo>
                <a:cubicBezTo>
                  <a:pt x="5333859" y="2501041"/>
                  <a:pt x="5355081" y="2534479"/>
                  <a:pt x="5383373" y="2564059"/>
                </a:cubicBezTo>
                <a:cubicBezTo>
                  <a:pt x="5479829" y="2661801"/>
                  <a:pt x="5591073" y="2746038"/>
                  <a:pt x="5694605" y="2837349"/>
                </a:cubicBezTo>
                <a:cubicBezTo>
                  <a:pt x="5750548" y="2886864"/>
                  <a:pt x="5801990" y="2939593"/>
                  <a:pt x="5850861" y="2994249"/>
                </a:cubicBezTo>
                <a:cubicBezTo>
                  <a:pt x="5861793" y="3006469"/>
                  <a:pt x="5861149" y="3018043"/>
                  <a:pt x="5857934" y="3032189"/>
                </a:cubicBezTo>
                <a:cubicBezTo>
                  <a:pt x="5845076" y="3089421"/>
                  <a:pt x="5865008" y="3108711"/>
                  <a:pt x="5929311" y="3097780"/>
                </a:cubicBezTo>
                <a:cubicBezTo>
                  <a:pt x="5949246" y="3094563"/>
                  <a:pt x="5962750" y="3097780"/>
                  <a:pt x="5974966" y="3111282"/>
                </a:cubicBezTo>
                <a:cubicBezTo>
                  <a:pt x="6122866" y="3278472"/>
                  <a:pt x="6297771" y="3419297"/>
                  <a:pt x="6488753" y="3544689"/>
                </a:cubicBezTo>
                <a:cubicBezTo>
                  <a:pt x="6566560" y="3595488"/>
                  <a:pt x="6646940" y="3643718"/>
                  <a:pt x="6728605" y="3688730"/>
                </a:cubicBezTo>
                <a:cubicBezTo>
                  <a:pt x="6728605" y="3691945"/>
                  <a:pt x="6728605" y="3695804"/>
                  <a:pt x="6728605" y="3699019"/>
                </a:cubicBezTo>
                <a:cubicBezTo>
                  <a:pt x="6727962" y="3703519"/>
                  <a:pt x="6727320" y="3706091"/>
                  <a:pt x="6726677" y="3709950"/>
                </a:cubicBezTo>
                <a:cubicBezTo>
                  <a:pt x="6611573" y="3640502"/>
                  <a:pt x="6497754" y="3569125"/>
                  <a:pt x="6386510" y="3493890"/>
                </a:cubicBezTo>
                <a:cubicBezTo>
                  <a:pt x="6084927" y="3290048"/>
                  <a:pt x="5796845" y="3071415"/>
                  <a:pt x="5504264" y="2857926"/>
                </a:cubicBezTo>
                <a:cubicBezTo>
                  <a:pt x="5405879" y="2785906"/>
                  <a:pt x="5328073" y="2693952"/>
                  <a:pt x="5239333" y="2612929"/>
                </a:cubicBezTo>
                <a:cubicBezTo>
                  <a:pt x="5180174" y="2558915"/>
                  <a:pt x="5123586" y="2502328"/>
                  <a:pt x="5054783" y="2457958"/>
                </a:cubicBezTo>
                <a:cubicBezTo>
                  <a:pt x="5026489" y="2439952"/>
                  <a:pt x="4996909" y="2423876"/>
                  <a:pt x="4958969" y="2428378"/>
                </a:cubicBezTo>
                <a:cubicBezTo>
                  <a:pt x="4944180" y="2430308"/>
                  <a:pt x="4927460" y="2434165"/>
                  <a:pt x="4922316" y="2450884"/>
                </a:cubicBezTo>
                <a:cubicBezTo>
                  <a:pt x="4917814" y="2467603"/>
                  <a:pt x="4931318" y="2475320"/>
                  <a:pt x="4943538" y="2482393"/>
                </a:cubicBezTo>
                <a:cubicBezTo>
                  <a:pt x="4946752" y="2484322"/>
                  <a:pt x="4949967" y="2486895"/>
                  <a:pt x="4953183" y="2486895"/>
                </a:cubicBezTo>
                <a:cubicBezTo>
                  <a:pt x="5014271" y="2490752"/>
                  <a:pt x="5028418" y="2539623"/>
                  <a:pt x="5057355" y="2574991"/>
                </a:cubicBezTo>
                <a:cubicBezTo>
                  <a:pt x="5066357" y="2585923"/>
                  <a:pt x="5066999" y="2596854"/>
                  <a:pt x="5057355" y="2609714"/>
                </a:cubicBezTo>
                <a:cubicBezTo>
                  <a:pt x="5039991" y="2632863"/>
                  <a:pt x="5052210" y="2643152"/>
                  <a:pt x="5075359" y="2649582"/>
                </a:cubicBezTo>
                <a:cubicBezTo>
                  <a:pt x="5098507" y="2656013"/>
                  <a:pt x="5123586" y="2657941"/>
                  <a:pt x="5148664" y="2672732"/>
                </a:cubicBezTo>
                <a:cubicBezTo>
                  <a:pt x="5108797" y="2684949"/>
                  <a:pt x="5081147" y="2672090"/>
                  <a:pt x="5055425" y="2656013"/>
                </a:cubicBezTo>
                <a:cubicBezTo>
                  <a:pt x="4997552" y="2620646"/>
                  <a:pt x="4960257" y="2568559"/>
                  <a:pt x="4924888" y="2515188"/>
                </a:cubicBezTo>
                <a:cubicBezTo>
                  <a:pt x="4917814" y="2504899"/>
                  <a:pt x="4912027" y="2493324"/>
                  <a:pt x="4902382" y="2484965"/>
                </a:cubicBezTo>
                <a:cubicBezTo>
                  <a:pt x="4884376" y="2468246"/>
                  <a:pt x="4865085" y="2466318"/>
                  <a:pt x="4843224" y="2486895"/>
                </a:cubicBezTo>
                <a:cubicBezTo>
                  <a:pt x="4814285" y="2513902"/>
                  <a:pt x="4803998" y="2511973"/>
                  <a:pt x="4794352" y="2477250"/>
                </a:cubicBezTo>
                <a:cubicBezTo>
                  <a:pt x="4781490" y="2430308"/>
                  <a:pt x="4752554" y="2397512"/>
                  <a:pt x="4703040" y="2380151"/>
                </a:cubicBezTo>
                <a:cubicBezTo>
                  <a:pt x="4692753" y="2376292"/>
                  <a:pt x="4681821" y="2371147"/>
                  <a:pt x="4670890" y="2379507"/>
                </a:cubicBezTo>
                <a:cubicBezTo>
                  <a:pt x="4659315" y="2389153"/>
                  <a:pt x="4667030" y="2398798"/>
                  <a:pt x="4671532" y="2407802"/>
                </a:cubicBezTo>
                <a:cubicBezTo>
                  <a:pt x="4677962" y="2421948"/>
                  <a:pt x="4685679" y="2436095"/>
                  <a:pt x="4691466" y="2450884"/>
                </a:cubicBezTo>
                <a:cubicBezTo>
                  <a:pt x="4701755" y="2474677"/>
                  <a:pt x="4703685" y="2499756"/>
                  <a:pt x="4684393" y="2522904"/>
                </a:cubicBezTo>
                <a:cubicBezTo>
                  <a:pt x="4670245" y="2539623"/>
                  <a:pt x="4671532" y="2550555"/>
                  <a:pt x="4690181" y="2562130"/>
                </a:cubicBezTo>
                <a:cubicBezTo>
                  <a:pt x="4749983" y="2598140"/>
                  <a:pt x="4787922" y="2645081"/>
                  <a:pt x="4767344" y="2718387"/>
                </a:cubicBezTo>
                <a:cubicBezTo>
                  <a:pt x="4764130" y="2728676"/>
                  <a:pt x="4767988" y="2738965"/>
                  <a:pt x="4780205" y="2738321"/>
                </a:cubicBezTo>
                <a:cubicBezTo>
                  <a:pt x="4807214" y="2736393"/>
                  <a:pt x="4811713" y="2753112"/>
                  <a:pt x="4819430" y="2770474"/>
                </a:cubicBezTo>
                <a:cubicBezTo>
                  <a:pt x="4894666" y="2937020"/>
                  <a:pt x="5003339" y="3082346"/>
                  <a:pt x="5128730" y="3218670"/>
                </a:cubicBezTo>
                <a:cubicBezTo>
                  <a:pt x="5252837" y="3353709"/>
                  <a:pt x="5392376" y="3474599"/>
                  <a:pt x="5540917" y="3590345"/>
                </a:cubicBezTo>
                <a:cubicBezTo>
                  <a:pt x="5499119" y="3586487"/>
                  <a:pt x="5445104" y="3562695"/>
                  <a:pt x="5393019" y="3535044"/>
                </a:cubicBezTo>
                <a:cubicBezTo>
                  <a:pt x="5255410" y="3461095"/>
                  <a:pt x="5142235" y="3360781"/>
                  <a:pt x="5027131" y="3262397"/>
                </a:cubicBezTo>
                <a:cubicBezTo>
                  <a:pt x="4946752" y="3193592"/>
                  <a:pt x="4868302" y="3122858"/>
                  <a:pt x="4778275" y="3063697"/>
                </a:cubicBezTo>
                <a:cubicBezTo>
                  <a:pt x="4767988" y="3057268"/>
                  <a:pt x="4760914" y="3048908"/>
                  <a:pt x="4755127" y="3038619"/>
                </a:cubicBezTo>
                <a:cubicBezTo>
                  <a:pt x="4749983" y="3029617"/>
                  <a:pt x="4742265" y="3021258"/>
                  <a:pt x="4728763" y="3025115"/>
                </a:cubicBezTo>
                <a:cubicBezTo>
                  <a:pt x="4715259" y="3029617"/>
                  <a:pt x="4713973" y="3041192"/>
                  <a:pt x="4713973" y="3051481"/>
                </a:cubicBezTo>
                <a:cubicBezTo>
                  <a:pt x="4715902" y="3090063"/>
                  <a:pt x="4726833" y="3124786"/>
                  <a:pt x="4750625" y="3155652"/>
                </a:cubicBezTo>
                <a:cubicBezTo>
                  <a:pt x="4796924" y="3217385"/>
                  <a:pt x="4858656" y="3265612"/>
                  <a:pt x="4920386" y="3313839"/>
                </a:cubicBezTo>
                <a:cubicBezTo>
                  <a:pt x="5005911" y="3380072"/>
                  <a:pt x="5085005" y="3452092"/>
                  <a:pt x="5156382" y="3532472"/>
                </a:cubicBezTo>
                <a:cubicBezTo>
                  <a:pt x="5104940" y="3493247"/>
                  <a:pt x="5053495" y="3453378"/>
                  <a:pt x="5001409" y="3414153"/>
                </a:cubicBezTo>
                <a:cubicBezTo>
                  <a:pt x="4962184" y="3384574"/>
                  <a:pt x="4921673" y="3356279"/>
                  <a:pt x="4881806" y="3327343"/>
                </a:cubicBezTo>
                <a:cubicBezTo>
                  <a:pt x="4872159" y="3320270"/>
                  <a:pt x="4861870" y="3312554"/>
                  <a:pt x="4848368" y="3322198"/>
                </a:cubicBezTo>
                <a:cubicBezTo>
                  <a:pt x="4836149" y="3330558"/>
                  <a:pt x="4838079" y="3342777"/>
                  <a:pt x="4840652" y="3354351"/>
                </a:cubicBezTo>
                <a:cubicBezTo>
                  <a:pt x="4850297" y="3400006"/>
                  <a:pt x="4877304" y="3436659"/>
                  <a:pt x="4910742" y="3469454"/>
                </a:cubicBezTo>
                <a:cubicBezTo>
                  <a:pt x="4951252" y="3508679"/>
                  <a:pt x="4993695" y="3545976"/>
                  <a:pt x="5037419" y="3583272"/>
                </a:cubicBezTo>
                <a:cubicBezTo>
                  <a:pt x="4990479" y="3572983"/>
                  <a:pt x="4943538" y="3562695"/>
                  <a:pt x="4896595" y="3554336"/>
                </a:cubicBezTo>
                <a:cubicBezTo>
                  <a:pt x="4917814" y="3628927"/>
                  <a:pt x="4967328" y="3643718"/>
                  <a:pt x="5011699" y="3655292"/>
                </a:cubicBezTo>
                <a:cubicBezTo>
                  <a:pt x="5071502" y="3670081"/>
                  <a:pt x="5128730" y="3688730"/>
                  <a:pt x="5185319" y="3709950"/>
                </a:cubicBezTo>
                <a:cubicBezTo>
                  <a:pt x="5209111" y="3731170"/>
                  <a:pt x="5232904" y="3751748"/>
                  <a:pt x="5256052" y="3773610"/>
                </a:cubicBezTo>
                <a:cubicBezTo>
                  <a:pt x="5279845" y="3796118"/>
                  <a:pt x="5302352" y="3818624"/>
                  <a:pt x="5324859" y="3842415"/>
                </a:cubicBezTo>
                <a:cubicBezTo>
                  <a:pt x="5340933" y="3859776"/>
                  <a:pt x="5360224" y="3874568"/>
                  <a:pt x="5341576" y="3904146"/>
                </a:cubicBezTo>
                <a:cubicBezTo>
                  <a:pt x="5333217" y="3917650"/>
                  <a:pt x="5387873" y="3990958"/>
                  <a:pt x="5405238" y="3995458"/>
                </a:cubicBezTo>
                <a:cubicBezTo>
                  <a:pt x="5407809" y="3996100"/>
                  <a:pt x="5410380" y="3996745"/>
                  <a:pt x="5412310" y="3996745"/>
                </a:cubicBezTo>
                <a:cubicBezTo>
                  <a:pt x="5449607" y="3994173"/>
                  <a:pt x="5457967" y="4016036"/>
                  <a:pt x="5458608" y="4043687"/>
                </a:cubicBezTo>
                <a:cubicBezTo>
                  <a:pt x="5459252" y="4070693"/>
                  <a:pt x="5452823" y="4104131"/>
                  <a:pt x="5503621" y="4090627"/>
                </a:cubicBezTo>
                <a:cubicBezTo>
                  <a:pt x="5509408" y="4089342"/>
                  <a:pt x="5510696" y="4093199"/>
                  <a:pt x="5513266" y="4097701"/>
                </a:cubicBezTo>
                <a:cubicBezTo>
                  <a:pt x="5568568" y="4212804"/>
                  <a:pt x="5661808" y="4301543"/>
                  <a:pt x="5753762" y="4390282"/>
                </a:cubicBezTo>
                <a:cubicBezTo>
                  <a:pt x="5758907" y="4394784"/>
                  <a:pt x="5764052" y="4399285"/>
                  <a:pt x="5769195" y="4403786"/>
                </a:cubicBezTo>
                <a:cubicBezTo>
                  <a:pt x="5672741" y="4381280"/>
                  <a:pt x="5354436" y="4352342"/>
                  <a:pt x="5261196" y="4361989"/>
                </a:cubicBezTo>
                <a:cubicBezTo>
                  <a:pt x="5178245" y="4370349"/>
                  <a:pt x="4709472" y="4230167"/>
                  <a:pt x="4612374" y="4147215"/>
                </a:cubicBezTo>
                <a:cubicBezTo>
                  <a:pt x="4598869" y="4212161"/>
                  <a:pt x="4627806" y="4237882"/>
                  <a:pt x="4650956" y="4267463"/>
                </a:cubicBezTo>
                <a:cubicBezTo>
                  <a:pt x="4683749" y="4309260"/>
                  <a:pt x="4688895" y="4338840"/>
                  <a:pt x="4627162" y="4372278"/>
                </a:cubicBezTo>
                <a:cubicBezTo>
                  <a:pt x="4450327" y="4467447"/>
                  <a:pt x="4452257" y="4470662"/>
                  <a:pt x="4618160" y="4599911"/>
                </a:cubicBezTo>
                <a:cubicBezTo>
                  <a:pt x="4625877" y="4605700"/>
                  <a:pt x="4622019" y="4624347"/>
                  <a:pt x="4623948" y="4637209"/>
                </a:cubicBezTo>
                <a:cubicBezTo>
                  <a:pt x="4580863" y="4656500"/>
                  <a:pt x="4530064" y="4606343"/>
                  <a:pt x="4478622" y="4660357"/>
                </a:cubicBezTo>
                <a:cubicBezTo>
                  <a:pt x="4700468" y="4897637"/>
                  <a:pt x="5038064" y="5123344"/>
                  <a:pt x="5344150" y="5301466"/>
                </a:cubicBezTo>
                <a:cubicBezTo>
                  <a:pt x="5096581" y="5359982"/>
                  <a:pt x="4948037" y="5154210"/>
                  <a:pt x="4766058" y="5180574"/>
                </a:cubicBezTo>
                <a:cubicBezTo>
                  <a:pt x="4675390" y="5244877"/>
                  <a:pt x="4945465" y="5349050"/>
                  <a:pt x="4687609" y="5379273"/>
                </a:cubicBezTo>
                <a:cubicBezTo>
                  <a:pt x="4799496" y="5435860"/>
                  <a:pt x="4882449" y="5491161"/>
                  <a:pt x="4959611" y="5556107"/>
                </a:cubicBezTo>
                <a:cubicBezTo>
                  <a:pt x="5096581" y="5672497"/>
                  <a:pt x="5123586" y="5749662"/>
                  <a:pt x="5060571" y="5905920"/>
                </a:cubicBezTo>
                <a:cubicBezTo>
                  <a:pt x="5018773" y="6008805"/>
                  <a:pt x="4958326" y="6103332"/>
                  <a:pt x="5011699" y="6226152"/>
                </a:cubicBezTo>
                <a:cubicBezTo>
                  <a:pt x="5048351" y="6310389"/>
                  <a:pt x="5034204" y="6365690"/>
                  <a:pt x="4895308" y="6327750"/>
                </a:cubicBezTo>
                <a:cubicBezTo>
                  <a:pt x="4745482" y="6287240"/>
                  <a:pt x="4688895" y="6363118"/>
                  <a:pt x="4726833" y="6510373"/>
                </a:cubicBezTo>
                <a:cubicBezTo>
                  <a:pt x="4751269" y="6604900"/>
                  <a:pt x="4725546" y="6634480"/>
                  <a:pt x="4622661" y="6623548"/>
                </a:cubicBezTo>
                <a:cubicBezTo>
                  <a:pt x="4508843" y="6611330"/>
                  <a:pt x="4400814" y="6549598"/>
                  <a:pt x="4259989" y="6579179"/>
                </a:cubicBezTo>
                <a:cubicBezTo>
                  <a:pt x="4358453" y="6729972"/>
                  <a:pt x="4554892" y="6711403"/>
                  <a:pt x="4690343" y="6814255"/>
                </a:cubicBezTo>
                <a:lnTo>
                  <a:pt x="4735334" y="6858000"/>
                </a:lnTo>
                <a:lnTo>
                  <a:pt x="4496011" y="6858000"/>
                </a:lnTo>
                <a:lnTo>
                  <a:pt x="4440632" y="6851514"/>
                </a:lnTo>
                <a:cubicBezTo>
                  <a:pt x="4410700" y="6846400"/>
                  <a:pt x="4381522" y="6839608"/>
                  <a:pt x="4352585" y="6830605"/>
                </a:cubicBezTo>
                <a:cubicBezTo>
                  <a:pt x="4304358" y="6815816"/>
                  <a:pt x="4251629" y="6801027"/>
                  <a:pt x="4224621" y="6850539"/>
                </a:cubicBezTo>
                <a:lnTo>
                  <a:pt x="422311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5AF20779-B5AF-475D-AB59-4A3517C4DD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5999" y="3834174"/>
            <a:ext cx="5257800" cy="1701570"/>
          </a:xfrm>
        </p:spPr>
        <p:txBody>
          <a:bodyPr anchor="b">
            <a:normAutofit/>
          </a:bodyPr>
          <a:lstStyle/>
          <a:p>
            <a:r>
              <a:rPr lang="zh-TW" altLang="en-US" sz="4400" dirty="0"/>
              <a:t>環境</a:t>
            </a:r>
            <a:r>
              <a:rPr lang="en-US" altLang="zh-TW" sz="4400" dirty="0"/>
              <a:t>CO2</a:t>
            </a:r>
            <a:r>
              <a:rPr lang="zh-TW" altLang="en-US" sz="4400" dirty="0"/>
              <a:t>濃度偵測警示系統</a:t>
            </a:r>
            <a:endParaRPr lang="en-US" sz="44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3CBD93E-47AE-40C3-97D5-3CDC477B8F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5592499"/>
            <a:ext cx="5147960" cy="646785"/>
          </a:xfrm>
        </p:spPr>
        <p:txBody>
          <a:bodyPr>
            <a:normAutofit fontScale="85000" lnSpcReduction="20000"/>
          </a:bodyPr>
          <a:lstStyle/>
          <a:p>
            <a:endParaRPr lang="en-US" altLang="zh-TW" sz="2000" dirty="0"/>
          </a:p>
          <a:p>
            <a:r>
              <a:rPr lang="zh-TW" altLang="en-US" sz="2000" dirty="0"/>
              <a:t>組員：陳睿哲、林頂曜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297671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D10260-D296-4CE6-A6F6-5181CECA2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4064" y="2523743"/>
            <a:ext cx="2244992" cy="1826583"/>
          </a:xfrm>
        </p:spPr>
        <p:txBody>
          <a:bodyPr/>
          <a:lstStyle/>
          <a:p>
            <a:r>
              <a:rPr lang="en-US" dirty="0"/>
              <a:t>Line </a:t>
            </a:r>
            <a:r>
              <a:rPr lang="zh-TW" altLang="en-US" dirty="0"/>
              <a:t>畫面</a:t>
            </a:r>
            <a:br>
              <a:rPr lang="en-US" altLang="zh-TW" dirty="0"/>
            </a:br>
            <a:r>
              <a:rPr lang="zh-TW" altLang="en-US" dirty="0"/>
              <a:t>及序列監測</a:t>
            </a:r>
            <a:endParaRPr 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73E34402-8F1E-41C3-86AB-1750FE7584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9260" y="1043710"/>
            <a:ext cx="7690368" cy="4983018"/>
          </a:xfrm>
          <a:prstGeom prst="rect">
            <a:avLst/>
          </a:prstGeom>
        </p:spPr>
      </p:pic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9F6D416A-489B-436F-8833-30E79F97B031}"/>
              </a:ext>
            </a:extLst>
          </p:cNvPr>
          <p:cNvCxnSpPr/>
          <p:nvPr/>
        </p:nvCxnSpPr>
        <p:spPr>
          <a:xfrm>
            <a:off x="4294909" y="1514764"/>
            <a:ext cx="16256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>
            <a:extLst>
              <a:ext uri="{FF2B5EF4-FFF2-40B4-BE49-F238E27FC236}">
                <a16:creationId xmlns:a16="http://schemas.microsoft.com/office/drawing/2014/main" id="{5E949E2B-A5E7-4DE7-A4DC-996C475C54B9}"/>
              </a:ext>
            </a:extLst>
          </p:cNvPr>
          <p:cNvSpPr txBox="1"/>
          <p:nvPr/>
        </p:nvSpPr>
        <p:spPr>
          <a:xfrm>
            <a:off x="3799260" y="909905"/>
            <a:ext cx="3066865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zh-TW" altLang="en-US" dirty="0"/>
              <a:t>由 </a:t>
            </a:r>
            <a:r>
              <a:rPr lang="en-US" altLang="zh-TW" dirty="0"/>
              <a:t>Part A </a:t>
            </a:r>
            <a:r>
              <a:rPr lang="zh-TW" altLang="en-US" dirty="0"/>
              <a:t>獲得的紅外線訊號</a:t>
            </a:r>
            <a:endParaRPr 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E9F007E-8D2B-4EAA-96DB-B8DDAFD74238}"/>
              </a:ext>
            </a:extLst>
          </p:cNvPr>
          <p:cNvSpPr/>
          <p:nvPr/>
        </p:nvSpPr>
        <p:spPr>
          <a:xfrm>
            <a:off x="4294909" y="1654629"/>
            <a:ext cx="1801091" cy="185492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581E75B9-6B53-4715-BCDB-8E992C11A7BC}"/>
              </a:ext>
            </a:extLst>
          </p:cNvPr>
          <p:cNvSpPr txBox="1"/>
          <p:nvPr/>
        </p:nvSpPr>
        <p:spPr>
          <a:xfrm>
            <a:off x="4410624" y="3543928"/>
            <a:ext cx="156966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zh-TW" altLang="en-US" dirty="0"/>
              <a:t>實際濃度偵測</a:t>
            </a:r>
            <a:endParaRPr 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51E5793E-3B18-4272-90AD-19B09EEF7D3B}"/>
              </a:ext>
            </a:extLst>
          </p:cNvPr>
          <p:cNvSpPr txBox="1"/>
          <p:nvPr/>
        </p:nvSpPr>
        <p:spPr>
          <a:xfrm>
            <a:off x="9231086" y="2079606"/>
            <a:ext cx="156966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zh-TW" altLang="en-US" dirty="0"/>
              <a:t>一般濃度警告</a:t>
            </a:r>
            <a:endParaRPr 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50F2D35E-7A72-48DB-8610-07F1A416341F}"/>
              </a:ext>
            </a:extLst>
          </p:cNvPr>
          <p:cNvSpPr txBox="1"/>
          <p:nvPr/>
        </p:nvSpPr>
        <p:spPr>
          <a:xfrm>
            <a:off x="9326880" y="5007429"/>
            <a:ext cx="156966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zh-TW" altLang="en-US" dirty="0"/>
              <a:t>高危濃度警告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0385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1E07341E-85A2-41DA-9DB4-5727150A5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實際操作</a:t>
            </a:r>
            <a:endParaRPr lang="en-US" dirty="0"/>
          </a:p>
        </p:txBody>
      </p:sp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id="{97572890-4150-4D85-A937-4ED0B4A31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3204441" cy="1500187"/>
          </a:xfrm>
        </p:spPr>
        <p:txBody>
          <a:bodyPr>
            <a:normAutofit/>
          </a:bodyPr>
          <a:lstStyle/>
          <a:p>
            <a:endParaRPr lang="en-US" sz="1400" dirty="0">
              <a:hlinkClick r:id="rId3"/>
            </a:endParaRPr>
          </a:p>
          <a:p>
            <a:endParaRPr lang="en-US" sz="1400" dirty="0">
              <a:hlinkClick r:id="rId3"/>
            </a:endParaRPr>
          </a:p>
          <a:p>
            <a:r>
              <a:rPr lang="en-US" sz="1400" dirty="0">
                <a:hlinkClick r:id="rId3"/>
              </a:rPr>
              <a:t>https://youtu.be/q-nGfZ52N5s</a:t>
            </a:r>
            <a:endParaRPr lang="en-US" sz="1400" dirty="0"/>
          </a:p>
        </p:txBody>
      </p:sp>
      <p:pic>
        <p:nvPicPr>
          <p:cNvPr id="7" name="線上媒體 6" title="物聯網期末報告">
            <a:hlinkClick r:id="" action="ppaction://media"/>
            <a:extLst>
              <a:ext uri="{FF2B5EF4-FFF2-40B4-BE49-F238E27FC236}">
                <a16:creationId xmlns:a16="http://schemas.microsoft.com/office/drawing/2014/main" id="{111704DA-EC2D-4E19-AF7B-0E50F804E458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4036291" y="1413164"/>
            <a:ext cx="7444585" cy="420619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8097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BA6A4A81-68C7-41A6-928F-8D5D78578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結論</a:t>
            </a:r>
            <a:endParaRPr lang="en-US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64C23B7-E6E9-4C48-839E-3434FEBF7E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TW" altLang="en-US" dirty="0"/>
              <a:t>花了好長時間製作這項期末作業，不論在思考線路也好接線也好做 </a:t>
            </a:r>
            <a:r>
              <a:rPr lang="en-US" altLang="zh-TW" dirty="0"/>
              <a:t>Flag Block</a:t>
            </a:r>
            <a:r>
              <a:rPr lang="zh-TW" altLang="en-US" dirty="0"/>
              <a:t> 也好都是項有挑戰性的作業，最終做出了這樣子成果，環境 </a:t>
            </a:r>
            <a:r>
              <a:rPr lang="en-US" altLang="zh-TW" dirty="0"/>
              <a:t>CO2</a:t>
            </a:r>
            <a:r>
              <a:rPr lang="zh-TW" altLang="en-US" dirty="0"/>
              <a:t> 濃度太高對身體不好，請多多保持環境空氣流通以利身體健康。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5681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BE20309-1FB9-4818-BAFA-9C4C05341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rgbClr val="63AF9D">
              <a:alpha val="20000"/>
            </a:srgb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AADE1C75-6A84-4148-9411-00E36DE00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3524250" cy="5431376"/>
          </a:xfrm>
        </p:spPr>
        <p:txBody>
          <a:bodyPr>
            <a:normAutofit/>
          </a:bodyPr>
          <a:lstStyle/>
          <a:p>
            <a:r>
              <a:rPr lang="zh-TW" altLang="en-US" dirty="0"/>
              <a:t>分工表</a:t>
            </a:r>
            <a:endParaRPr 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767C1C5-6542-4DF7-955B-4D775D057C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713313"/>
            <a:ext cx="5257801" cy="5431376"/>
          </a:xfrm>
        </p:spPr>
        <p:txBody>
          <a:bodyPr anchor="ctr">
            <a:normAutofit/>
          </a:bodyPr>
          <a:lstStyle/>
          <a:p>
            <a:r>
              <a:rPr lang="zh-TW" altLang="en-US" sz="2000" dirty="0"/>
              <a:t>線路圖構想：</a:t>
            </a:r>
            <a:r>
              <a:rPr lang="en-US" altLang="zh-TW" sz="2000" dirty="0"/>
              <a:t>ALL</a:t>
            </a:r>
          </a:p>
          <a:p>
            <a:r>
              <a:rPr lang="en-US" altLang="zh-TW" sz="2000" dirty="0"/>
              <a:t>Flag Block </a:t>
            </a:r>
            <a:r>
              <a:rPr lang="zh-TW" altLang="en-US" sz="2000" dirty="0"/>
              <a:t>設計：</a:t>
            </a:r>
            <a:r>
              <a:rPr lang="en-US" altLang="zh-TW" sz="2000" dirty="0"/>
              <a:t>ALL</a:t>
            </a:r>
          </a:p>
          <a:p>
            <a:r>
              <a:rPr lang="en-US" altLang="zh-TW" sz="2000" dirty="0"/>
              <a:t>PPT</a:t>
            </a:r>
            <a:r>
              <a:rPr lang="zh-TW" altLang="en-US" sz="2000" dirty="0"/>
              <a:t> ：</a:t>
            </a:r>
            <a:r>
              <a:rPr lang="en-US" altLang="zh-TW" sz="2000" dirty="0"/>
              <a:t>ALL</a:t>
            </a:r>
          </a:p>
        </p:txBody>
      </p:sp>
    </p:spTree>
    <p:extLst>
      <p:ext uri="{BB962C8B-B14F-4D97-AF65-F5344CB8AC3E}">
        <p14:creationId xmlns:p14="http://schemas.microsoft.com/office/powerpoint/2010/main" val="56853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5CCAC0-6C91-49AD-8655-F33490F99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相關技術</a:t>
            </a:r>
            <a:endParaRPr 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8E7C712-38F0-470F-93FD-B8EE513A42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D1 mini</a:t>
            </a:r>
          </a:p>
          <a:p>
            <a:r>
              <a:rPr lang="zh-TW" altLang="en-US" dirty="0"/>
              <a:t>聲音傳感器</a:t>
            </a:r>
          </a:p>
          <a:p>
            <a:r>
              <a:rPr lang="zh-TW" altLang="en-US" dirty="0"/>
              <a:t>紅外線傳送 </a:t>
            </a:r>
            <a:r>
              <a:rPr lang="en-US" altLang="zh-TW" dirty="0"/>
              <a:t>/ </a:t>
            </a:r>
            <a:r>
              <a:rPr lang="zh-TW" altLang="en-US" dirty="0"/>
              <a:t>接收器</a:t>
            </a:r>
          </a:p>
          <a:p>
            <a:r>
              <a:rPr lang="zh-TW" altLang="en-US" dirty="0"/>
              <a:t>蜂鳴器</a:t>
            </a:r>
          </a:p>
          <a:p>
            <a:r>
              <a:rPr lang="en-US" dirty="0"/>
              <a:t>LED </a:t>
            </a:r>
            <a:r>
              <a:rPr lang="zh-TW" altLang="en-US" dirty="0"/>
              <a:t>燈</a:t>
            </a:r>
          </a:p>
          <a:p>
            <a:r>
              <a:rPr lang="en-US" dirty="0"/>
              <a:t>IFTTT</a:t>
            </a:r>
          </a:p>
          <a:p>
            <a:r>
              <a:rPr lang="en-US" dirty="0"/>
              <a:t>Line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450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rgbClr val="63AF9D"/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67EAFDAF-2EAE-4DC0-991F-669C8E022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3461084" cy="5431376"/>
          </a:xfrm>
        </p:spPr>
        <p:txBody>
          <a:bodyPr>
            <a:normAutofit/>
          </a:bodyPr>
          <a:lstStyle/>
          <a:p>
            <a:r>
              <a:rPr lang="zh-TW" altLang="en-US" dirty="0">
                <a:solidFill>
                  <a:srgbClr val="FFFFFF"/>
                </a:solidFill>
              </a:rPr>
              <a:t>模擬架構圖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6" name="內容版面配置區 4">
            <a:extLst>
              <a:ext uri="{FF2B5EF4-FFF2-40B4-BE49-F238E27FC236}">
                <a16:creationId xmlns:a16="http://schemas.microsoft.com/office/drawing/2014/main" id="{DF3C9264-DD9F-4C69-B90F-ED09F2A910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285735"/>
            <a:ext cx="5257800" cy="4286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28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A8AAC95-3719-4BCD-B710-4160043D92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3A6D7BA-50E4-42FE-A0E3-FC42B7EC4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2767722"/>
            <a:ext cx="3021543" cy="1532055"/>
          </a:xfrm>
          <a:custGeom>
            <a:avLst/>
            <a:gdLst>
              <a:gd name="connsiteX0" fmla="*/ 3021543 w 3021543"/>
              <a:gd name="connsiteY0" fmla="*/ 0 h 1532055"/>
              <a:gd name="connsiteX1" fmla="*/ 2963800 w 3021543"/>
              <a:gd name="connsiteY1" fmla="*/ 7730 h 1532055"/>
              <a:gd name="connsiteX2" fmla="*/ 2793803 w 3021543"/>
              <a:gd name="connsiteY2" fmla="*/ 25704 h 1532055"/>
              <a:gd name="connsiteX3" fmla="*/ 2414348 w 3021543"/>
              <a:gd name="connsiteY3" fmla="*/ 31695 h 1532055"/>
              <a:gd name="connsiteX4" fmla="*/ 2091558 w 3021543"/>
              <a:gd name="connsiteY4" fmla="*/ 29298 h 1532055"/>
              <a:gd name="connsiteX5" fmla="*/ 1645319 w 3021543"/>
              <a:gd name="connsiteY5" fmla="*/ 30497 h 1532055"/>
              <a:gd name="connsiteX6" fmla="*/ 1243602 w 3021543"/>
              <a:gd name="connsiteY6" fmla="*/ 64048 h 1532055"/>
              <a:gd name="connsiteX7" fmla="*/ 753851 w 3021543"/>
              <a:gd name="connsiteY7" fmla="*/ 61651 h 1532055"/>
              <a:gd name="connsiteX8" fmla="*/ 465465 w 3021543"/>
              <a:gd name="connsiteY8" fmla="*/ 123960 h 1532055"/>
              <a:gd name="connsiteX9" fmla="*/ 546416 w 3021543"/>
              <a:gd name="connsiteY9" fmla="*/ 145529 h 1532055"/>
              <a:gd name="connsiteX10" fmla="*/ 689091 w 3021543"/>
              <a:gd name="connsiteY10" fmla="*/ 192260 h 1532055"/>
              <a:gd name="connsiteX11" fmla="*/ 704269 w 3021543"/>
              <a:gd name="connsiteY11" fmla="*/ 222217 h 1532055"/>
              <a:gd name="connsiteX12" fmla="*/ 683020 w 3021543"/>
              <a:gd name="connsiteY12" fmla="*/ 236595 h 1532055"/>
              <a:gd name="connsiteX13" fmla="*/ 621295 w 3021543"/>
              <a:gd name="connsiteY13" fmla="*/ 264155 h 1532055"/>
              <a:gd name="connsiteX14" fmla="*/ 848968 w 3021543"/>
              <a:gd name="connsiteY14" fmla="*/ 304896 h 1532055"/>
              <a:gd name="connsiteX15" fmla="*/ 768018 w 3021543"/>
              <a:gd name="connsiteY15" fmla="*/ 330059 h 1532055"/>
              <a:gd name="connsiteX16" fmla="*/ 684032 w 3021543"/>
              <a:gd name="connsiteY16" fmla="*/ 348032 h 1532055"/>
              <a:gd name="connsiteX17" fmla="*/ 592962 w 3021543"/>
              <a:gd name="connsiteY17" fmla="*/ 361213 h 1532055"/>
              <a:gd name="connsiteX18" fmla="*/ 509988 w 3021543"/>
              <a:gd name="connsiteY18" fmla="*/ 387575 h 1532055"/>
              <a:gd name="connsiteX19" fmla="*/ 726531 w 3021543"/>
              <a:gd name="connsiteY19" fmla="*/ 398359 h 1532055"/>
              <a:gd name="connsiteX20" fmla="*/ 614212 w 3021543"/>
              <a:gd name="connsiteY20" fmla="*/ 422324 h 1532055"/>
              <a:gd name="connsiteX21" fmla="*/ 522131 w 3021543"/>
              <a:gd name="connsiteY21" fmla="*/ 453478 h 1532055"/>
              <a:gd name="connsiteX22" fmla="*/ 457370 w 3021543"/>
              <a:gd name="connsiteY22" fmla="*/ 467857 h 1532055"/>
              <a:gd name="connsiteX23" fmla="*/ 388562 w 3021543"/>
              <a:gd name="connsiteY23" fmla="*/ 471452 h 1532055"/>
              <a:gd name="connsiteX24" fmla="*/ 372372 w 3021543"/>
              <a:gd name="connsiteY24" fmla="*/ 494218 h 1532055"/>
              <a:gd name="connsiteX25" fmla="*/ 393622 w 3021543"/>
              <a:gd name="connsiteY25" fmla="*/ 518184 h 1532055"/>
              <a:gd name="connsiteX26" fmla="*/ 426002 w 3021543"/>
              <a:gd name="connsiteY26" fmla="*/ 520580 h 1532055"/>
              <a:gd name="connsiteX27" fmla="*/ 619271 w 3021543"/>
              <a:gd name="connsiteY27" fmla="*/ 526571 h 1532055"/>
              <a:gd name="connsiteX28" fmla="*/ 0 w 3021543"/>
              <a:gd name="connsiteY28" fmla="*/ 579294 h 1532055"/>
              <a:gd name="connsiteX29" fmla="*/ 83986 w 3021543"/>
              <a:gd name="connsiteY29" fmla="*/ 611647 h 1532055"/>
              <a:gd name="connsiteX30" fmla="*/ 112319 w 3021543"/>
              <a:gd name="connsiteY30" fmla="*/ 700317 h 1532055"/>
              <a:gd name="connsiteX31" fmla="*/ 215531 w 3021543"/>
              <a:gd name="connsiteY31" fmla="*/ 750643 h 1532055"/>
              <a:gd name="connsiteX32" fmla="*/ 282315 w 3021543"/>
              <a:gd name="connsiteY32" fmla="*/ 768617 h 1532055"/>
              <a:gd name="connsiteX33" fmla="*/ 435109 w 3021543"/>
              <a:gd name="connsiteY33" fmla="*/ 794979 h 1532055"/>
              <a:gd name="connsiteX34" fmla="*/ 457370 w 3021543"/>
              <a:gd name="connsiteY34" fmla="*/ 838116 h 1532055"/>
              <a:gd name="connsiteX35" fmla="*/ 476596 w 3021543"/>
              <a:gd name="connsiteY35" fmla="*/ 886046 h 1532055"/>
              <a:gd name="connsiteX36" fmla="*/ 517071 w 3021543"/>
              <a:gd name="connsiteY36" fmla="*/ 917200 h 1532055"/>
              <a:gd name="connsiteX37" fmla="*/ 202377 w 3021543"/>
              <a:gd name="connsiteY37" fmla="*/ 912407 h 1532055"/>
              <a:gd name="connsiteX38" fmla="*/ 557546 w 3021543"/>
              <a:gd name="connsiteY38" fmla="*/ 1013060 h 1532055"/>
              <a:gd name="connsiteX39" fmla="*/ 526178 w 3021543"/>
              <a:gd name="connsiteY39" fmla="*/ 1052602 h 1532055"/>
              <a:gd name="connsiteX40" fmla="*/ 720459 w 3021543"/>
              <a:gd name="connsiteY40" fmla="*/ 1106523 h 1532055"/>
              <a:gd name="connsiteX41" fmla="*/ 616236 w 3021543"/>
              <a:gd name="connsiteY41" fmla="*/ 1112514 h 1532055"/>
              <a:gd name="connsiteX42" fmla="*/ 1222353 w 3021543"/>
              <a:gd name="connsiteY42" fmla="*/ 1337785 h 1532055"/>
              <a:gd name="connsiteX43" fmla="*/ 2087511 w 3021543"/>
              <a:gd name="connsiteY43" fmla="*/ 1500747 h 1532055"/>
              <a:gd name="connsiteX44" fmla="*/ 2425479 w 3021543"/>
              <a:gd name="connsiteY44" fmla="*/ 1531901 h 1532055"/>
              <a:gd name="connsiteX45" fmla="*/ 2809994 w 3021543"/>
              <a:gd name="connsiteY45" fmla="*/ 1522315 h 1532055"/>
              <a:gd name="connsiteX46" fmla="*/ 2953618 w 3021543"/>
              <a:gd name="connsiteY46" fmla="*/ 1512448 h 1532055"/>
              <a:gd name="connsiteX47" fmla="*/ 3021543 w 3021543"/>
              <a:gd name="connsiteY47" fmla="*/ 1502657 h 1532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532055">
                <a:moveTo>
                  <a:pt x="3021543" y="0"/>
                </a:moveTo>
                <a:lnTo>
                  <a:pt x="2963800" y="7730"/>
                </a:lnTo>
                <a:cubicBezTo>
                  <a:pt x="2907134" y="14919"/>
                  <a:pt x="2850469" y="24506"/>
                  <a:pt x="2793803" y="25704"/>
                </a:cubicBezTo>
                <a:cubicBezTo>
                  <a:pt x="2667318" y="29298"/>
                  <a:pt x="2539821" y="20911"/>
                  <a:pt x="2414348" y="31695"/>
                </a:cubicBezTo>
                <a:cubicBezTo>
                  <a:pt x="2307089" y="41281"/>
                  <a:pt x="2198818" y="30497"/>
                  <a:pt x="2091558" y="29298"/>
                </a:cubicBezTo>
                <a:cubicBezTo>
                  <a:pt x="1942812" y="28100"/>
                  <a:pt x="1793053" y="19713"/>
                  <a:pt x="1645319" y="30497"/>
                </a:cubicBezTo>
                <a:cubicBezTo>
                  <a:pt x="1510738" y="38885"/>
                  <a:pt x="1376158" y="41281"/>
                  <a:pt x="1243602" y="64048"/>
                </a:cubicBezTo>
                <a:cubicBezTo>
                  <a:pt x="1079677" y="76030"/>
                  <a:pt x="916765" y="68841"/>
                  <a:pt x="753851" y="61651"/>
                </a:cubicBezTo>
                <a:cubicBezTo>
                  <a:pt x="653675" y="56858"/>
                  <a:pt x="554511" y="41281"/>
                  <a:pt x="465465" y="123960"/>
                </a:cubicBezTo>
                <a:cubicBezTo>
                  <a:pt x="489751" y="143132"/>
                  <a:pt x="519095" y="139537"/>
                  <a:pt x="546416" y="145529"/>
                </a:cubicBezTo>
                <a:cubicBezTo>
                  <a:pt x="594986" y="157511"/>
                  <a:pt x="643557" y="169493"/>
                  <a:pt x="689091" y="192260"/>
                </a:cubicBezTo>
                <a:cubicBezTo>
                  <a:pt x="699210" y="197053"/>
                  <a:pt x="708317" y="206639"/>
                  <a:pt x="704269" y="222217"/>
                </a:cubicBezTo>
                <a:cubicBezTo>
                  <a:pt x="701234" y="234199"/>
                  <a:pt x="691115" y="234199"/>
                  <a:pt x="683020" y="236595"/>
                </a:cubicBezTo>
                <a:cubicBezTo>
                  <a:pt x="664806" y="243785"/>
                  <a:pt x="642545" y="238992"/>
                  <a:pt x="621295" y="264155"/>
                </a:cubicBezTo>
                <a:cubicBezTo>
                  <a:pt x="702245" y="277336"/>
                  <a:pt x="780160" y="252172"/>
                  <a:pt x="848968" y="304896"/>
                </a:cubicBezTo>
                <a:cubicBezTo>
                  <a:pt x="823671" y="331257"/>
                  <a:pt x="795339" y="325266"/>
                  <a:pt x="768018" y="330059"/>
                </a:cubicBezTo>
                <a:cubicBezTo>
                  <a:pt x="739685" y="334852"/>
                  <a:pt x="712365" y="343240"/>
                  <a:pt x="684032" y="348032"/>
                </a:cubicBezTo>
                <a:cubicBezTo>
                  <a:pt x="653675" y="354023"/>
                  <a:pt x="623319" y="355222"/>
                  <a:pt x="592962" y="361213"/>
                </a:cubicBezTo>
                <a:cubicBezTo>
                  <a:pt x="567666" y="366006"/>
                  <a:pt x="540345" y="357618"/>
                  <a:pt x="509988" y="387575"/>
                </a:cubicBezTo>
                <a:cubicBezTo>
                  <a:pt x="584867" y="409143"/>
                  <a:pt x="652663" y="376790"/>
                  <a:pt x="726531" y="398359"/>
                </a:cubicBezTo>
                <a:cubicBezTo>
                  <a:pt x="683020" y="417531"/>
                  <a:pt x="647604" y="411539"/>
                  <a:pt x="614212" y="422324"/>
                </a:cubicBezTo>
                <a:cubicBezTo>
                  <a:pt x="583855" y="433108"/>
                  <a:pt x="547428" y="421126"/>
                  <a:pt x="522131" y="453478"/>
                </a:cubicBezTo>
                <a:cubicBezTo>
                  <a:pt x="502905" y="478641"/>
                  <a:pt x="482668" y="482236"/>
                  <a:pt x="457370" y="467857"/>
                </a:cubicBezTo>
                <a:cubicBezTo>
                  <a:pt x="435109" y="454676"/>
                  <a:pt x="410824" y="458271"/>
                  <a:pt x="388562" y="471452"/>
                </a:cubicBezTo>
                <a:cubicBezTo>
                  <a:pt x="380468" y="476245"/>
                  <a:pt x="372372" y="482236"/>
                  <a:pt x="372372" y="494218"/>
                </a:cubicBezTo>
                <a:cubicBezTo>
                  <a:pt x="372372" y="510994"/>
                  <a:pt x="382491" y="515787"/>
                  <a:pt x="393622" y="518184"/>
                </a:cubicBezTo>
                <a:cubicBezTo>
                  <a:pt x="403741" y="520580"/>
                  <a:pt x="415883" y="522977"/>
                  <a:pt x="426002" y="520580"/>
                </a:cubicBezTo>
                <a:cubicBezTo>
                  <a:pt x="490762" y="507399"/>
                  <a:pt x="554511" y="528968"/>
                  <a:pt x="619271" y="526571"/>
                </a:cubicBezTo>
                <a:cubicBezTo>
                  <a:pt x="415883" y="578096"/>
                  <a:pt x="210471" y="561321"/>
                  <a:pt x="0" y="579294"/>
                </a:cubicBezTo>
                <a:cubicBezTo>
                  <a:pt x="27321" y="615241"/>
                  <a:pt x="62737" y="585286"/>
                  <a:pt x="83986" y="611647"/>
                </a:cubicBezTo>
                <a:cubicBezTo>
                  <a:pt x="63748" y="666766"/>
                  <a:pt x="71844" y="696722"/>
                  <a:pt x="112319" y="700317"/>
                </a:cubicBezTo>
                <a:cubicBezTo>
                  <a:pt x="151782" y="703912"/>
                  <a:pt x="194281" y="684740"/>
                  <a:pt x="215531" y="750643"/>
                </a:cubicBezTo>
                <a:cubicBezTo>
                  <a:pt x="221602" y="771014"/>
                  <a:pt x="259042" y="765023"/>
                  <a:pt x="282315" y="768617"/>
                </a:cubicBezTo>
                <a:cubicBezTo>
                  <a:pt x="332909" y="777005"/>
                  <a:pt x="386539" y="768617"/>
                  <a:pt x="435109" y="794979"/>
                </a:cubicBezTo>
                <a:cubicBezTo>
                  <a:pt x="454335" y="804565"/>
                  <a:pt x="467489" y="811754"/>
                  <a:pt x="457370" y="838116"/>
                </a:cubicBezTo>
                <a:cubicBezTo>
                  <a:pt x="447252" y="865675"/>
                  <a:pt x="460406" y="875261"/>
                  <a:pt x="476596" y="886046"/>
                </a:cubicBezTo>
                <a:cubicBezTo>
                  <a:pt x="488739" y="894433"/>
                  <a:pt x="506953" y="892037"/>
                  <a:pt x="517071" y="917200"/>
                </a:cubicBezTo>
                <a:cubicBezTo>
                  <a:pt x="410824" y="913605"/>
                  <a:pt x="307612" y="893235"/>
                  <a:pt x="202377" y="912407"/>
                </a:cubicBezTo>
                <a:cubicBezTo>
                  <a:pt x="317731" y="960337"/>
                  <a:pt x="444216" y="957940"/>
                  <a:pt x="557546" y="1013060"/>
                </a:cubicBezTo>
                <a:cubicBezTo>
                  <a:pt x="553499" y="1032232"/>
                  <a:pt x="527190" y="1023844"/>
                  <a:pt x="526178" y="1052602"/>
                </a:cubicBezTo>
                <a:cubicBezTo>
                  <a:pt x="585879" y="1082558"/>
                  <a:pt x="657723" y="1062188"/>
                  <a:pt x="720459" y="1106523"/>
                </a:cubicBezTo>
                <a:cubicBezTo>
                  <a:pt x="684032" y="1126893"/>
                  <a:pt x="650640" y="1093342"/>
                  <a:pt x="616236" y="1112514"/>
                </a:cubicBezTo>
                <a:cubicBezTo>
                  <a:pt x="627367" y="1141273"/>
                  <a:pt x="1131283" y="1318613"/>
                  <a:pt x="1222353" y="1337785"/>
                </a:cubicBezTo>
                <a:cubicBezTo>
                  <a:pt x="1407527" y="1377327"/>
                  <a:pt x="1940788" y="1477980"/>
                  <a:pt x="2087511" y="1500747"/>
                </a:cubicBezTo>
                <a:cubicBezTo>
                  <a:pt x="2200841" y="1517522"/>
                  <a:pt x="2313160" y="1530703"/>
                  <a:pt x="2425479" y="1531901"/>
                </a:cubicBezTo>
                <a:cubicBezTo>
                  <a:pt x="2553988" y="1533099"/>
                  <a:pt x="2681485" y="1527108"/>
                  <a:pt x="2809994" y="1522315"/>
                </a:cubicBezTo>
                <a:cubicBezTo>
                  <a:pt x="2858058" y="1520518"/>
                  <a:pt x="2905933" y="1517372"/>
                  <a:pt x="2953618" y="1512448"/>
                </a:cubicBezTo>
                <a:lnTo>
                  <a:pt x="3021543" y="1502657"/>
                </a:lnTo>
                <a:close/>
              </a:path>
            </a:pathLst>
          </a:custGeom>
          <a:solidFill>
            <a:srgbClr val="63AF9D">
              <a:alpha val="20000"/>
            </a:srgb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123DCCD-F25F-4286-81B4-AB93F8DE5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38199"/>
            <a:ext cx="3816095" cy="5338763"/>
          </a:xfrm>
        </p:spPr>
        <p:txBody>
          <a:bodyPr>
            <a:normAutofit/>
          </a:bodyPr>
          <a:lstStyle/>
          <a:p>
            <a:pPr algn="ctr"/>
            <a:r>
              <a:rPr lang="zh-TW" altLang="en-US" dirty="0"/>
              <a:t>實際成品</a:t>
            </a:r>
            <a:endParaRPr lang="en-US" dirty="0"/>
          </a:p>
        </p:txBody>
      </p:sp>
      <p:pic>
        <p:nvPicPr>
          <p:cNvPr id="5" name="內容版面配置區 4" descr="一張含有 文字 的圖片&#10;&#10;自動產生的描述">
            <a:extLst>
              <a:ext uri="{FF2B5EF4-FFF2-40B4-BE49-F238E27FC236}">
                <a16:creationId xmlns:a16="http://schemas.microsoft.com/office/drawing/2014/main" id="{EB3544B5-8D7C-41E7-945D-E4EE514BA2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9619" y="1238250"/>
            <a:ext cx="6051550" cy="4538662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CFE0EEBF-FE66-410F-8E40-AC6D3063D3B3}"/>
              </a:ext>
            </a:extLst>
          </p:cNvPr>
          <p:cNvSpPr/>
          <p:nvPr/>
        </p:nvSpPr>
        <p:spPr>
          <a:xfrm>
            <a:off x="5808617" y="2856411"/>
            <a:ext cx="2516777" cy="26648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89F5665-EA02-4F14-AEB2-1F708C86A59A}"/>
              </a:ext>
            </a:extLst>
          </p:cNvPr>
          <p:cNvSpPr/>
          <p:nvPr/>
        </p:nvSpPr>
        <p:spPr>
          <a:xfrm>
            <a:off x="8413787" y="1301931"/>
            <a:ext cx="2516777" cy="409738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119D7CF-AAFA-49AF-ABB2-FFD36AC33C5B}"/>
              </a:ext>
            </a:extLst>
          </p:cNvPr>
          <p:cNvSpPr txBox="1"/>
          <p:nvPr/>
        </p:nvSpPr>
        <p:spPr>
          <a:xfrm>
            <a:off x="6621275" y="5619750"/>
            <a:ext cx="861133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TW" dirty="0"/>
              <a:t>Part A</a:t>
            </a:r>
            <a:endParaRPr 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E8EF55CF-EC46-4FFA-B6A3-640623082758}"/>
              </a:ext>
            </a:extLst>
          </p:cNvPr>
          <p:cNvSpPr txBox="1"/>
          <p:nvPr/>
        </p:nvSpPr>
        <p:spPr>
          <a:xfrm>
            <a:off x="9260844" y="5592246"/>
            <a:ext cx="82266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TW" dirty="0"/>
              <a:t>Part 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60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4309EAEF-5BCF-4CD4-98BB-6FCE4A22E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/>
              <a:t>Flag Block </a:t>
            </a:r>
            <a:r>
              <a:rPr lang="zh-TW" altLang="en-US" sz="4800" dirty="0"/>
              <a:t>方塊圖 （</a:t>
            </a:r>
            <a:r>
              <a:rPr lang="en-US" altLang="zh-TW" sz="4800" dirty="0"/>
              <a:t>Part A</a:t>
            </a:r>
            <a:r>
              <a:rPr lang="zh-TW" altLang="en-US" sz="4800" dirty="0"/>
              <a:t>）</a:t>
            </a:r>
            <a:endParaRPr lang="en-US" sz="4800" dirty="0"/>
          </a:p>
        </p:txBody>
      </p:sp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E75811D4-D0C1-4211-B475-8D92A69C68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1572" y="1690688"/>
            <a:ext cx="8268855" cy="4940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182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4309EAEF-5BCF-4CD4-98BB-6FCE4A22E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177504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/>
              <a:t>Flag Block </a:t>
            </a:r>
            <a:r>
              <a:rPr lang="zh-TW" altLang="en-US" sz="4800" dirty="0"/>
              <a:t>方塊圖 （</a:t>
            </a:r>
            <a:r>
              <a:rPr lang="en-US" altLang="zh-TW" sz="4800" dirty="0"/>
              <a:t>Part B</a:t>
            </a:r>
            <a:r>
              <a:rPr lang="zh-TW" altLang="en-US" sz="4800" dirty="0"/>
              <a:t>）</a:t>
            </a:r>
            <a:endParaRPr lang="en-US" sz="4800" dirty="0"/>
          </a:p>
        </p:txBody>
      </p:sp>
      <p:pic>
        <p:nvPicPr>
          <p:cNvPr id="21" name="圖片 20">
            <a:extLst>
              <a:ext uri="{FF2B5EF4-FFF2-40B4-BE49-F238E27FC236}">
                <a16:creationId xmlns:a16="http://schemas.microsoft.com/office/drawing/2014/main" id="{589E642C-6D23-4F43-AEA6-075939EE4C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128" y="2990153"/>
            <a:ext cx="5297053" cy="3227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603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3B7BB51-92B8-4089-8DAB-1202A4D1C6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315111"/>
            <a:ext cx="3021543" cy="1435442"/>
          </a:xfrm>
          <a:custGeom>
            <a:avLst/>
            <a:gdLst/>
            <a:ahLst/>
            <a:cxnLst/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rgbClr val="63AF9D"/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67F3C1B5-C66D-463C-A276-381D93C55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2680063" cy="543137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Flag Block </a:t>
            </a:r>
            <a:r>
              <a:rPr lang="zh-TW" altLang="en-US" sz="4000" dirty="0">
                <a:solidFill>
                  <a:srgbClr val="FFFFFF"/>
                </a:solidFill>
              </a:rPr>
              <a:t>方塊圖 （</a:t>
            </a:r>
            <a:r>
              <a:rPr lang="en-US" altLang="zh-TW" sz="4000" dirty="0">
                <a:solidFill>
                  <a:srgbClr val="FFFFFF"/>
                </a:solidFill>
              </a:rPr>
              <a:t>Part B</a:t>
            </a:r>
            <a:r>
              <a:rPr lang="zh-TW" altLang="en-US" sz="4000" dirty="0">
                <a:solidFill>
                  <a:srgbClr val="FFFFFF"/>
                </a:solidFill>
              </a:rPr>
              <a:t>）</a:t>
            </a:r>
            <a:endParaRPr lang="en-US" sz="4000" dirty="0">
              <a:solidFill>
                <a:srgbClr val="FFFFFF"/>
              </a:solidFill>
            </a:endParaRP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DF29461A-0537-4926-8A07-40209199CF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5977" y="604588"/>
            <a:ext cx="8142057" cy="5713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252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3B7BB51-92B8-4089-8DAB-1202A4D1C6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315111"/>
            <a:ext cx="3021543" cy="1435442"/>
          </a:xfrm>
          <a:custGeom>
            <a:avLst/>
            <a:gdLst/>
            <a:ahLst/>
            <a:cxnLst/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rgbClr val="63AF9D"/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67F3C1B5-C66D-463C-A276-381D93C55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2680063" cy="543137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Flag Block </a:t>
            </a:r>
            <a:r>
              <a:rPr lang="zh-TW" altLang="en-US" sz="4000" dirty="0">
                <a:solidFill>
                  <a:srgbClr val="FFFFFF"/>
                </a:solidFill>
              </a:rPr>
              <a:t>方塊圖 （</a:t>
            </a:r>
            <a:r>
              <a:rPr lang="en-US" altLang="zh-TW" sz="4000" dirty="0">
                <a:solidFill>
                  <a:srgbClr val="FFFFFF"/>
                </a:solidFill>
              </a:rPr>
              <a:t>Part B</a:t>
            </a:r>
            <a:r>
              <a:rPr lang="zh-TW" altLang="en-US" sz="4000" dirty="0">
                <a:solidFill>
                  <a:srgbClr val="FFFFFF"/>
                </a:solidFill>
              </a:rPr>
              <a:t>）</a:t>
            </a:r>
            <a:endParaRPr lang="en-US" sz="4000" dirty="0">
              <a:solidFill>
                <a:srgbClr val="FFFFFF"/>
              </a:solidFill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F2839BCC-9FAC-4DEF-881F-E125D0305D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8263" y="584481"/>
            <a:ext cx="7844196" cy="5689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5615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0339EE9-5436-4860-BBFC-7CD7C90DBA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A770EBD-5B77-46EC-BF58-EF27ACD6B4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5" y="0"/>
            <a:ext cx="7537705" cy="6858000"/>
          </a:xfrm>
          <a:custGeom>
            <a:avLst/>
            <a:gdLst>
              <a:gd name="connsiteX0" fmla="*/ 1008599 w 7299977"/>
              <a:gd name="connsiteY0" fmla="*/ 0 h 6858000"/>
              <a:gd name="connsiteX1" fmla="*/ 4420653 w 7299977"/>
              <a:gd name="connsiteY1" fmla="*/ 0 h 6858000"/>
              <a:gd name="connsiteX2" fmla="*/ 5511704 w 7299977"/>
              <a:gd name="connsiteY2" fmla="*/ 0 h 6858000"/>
              <a:gd name="connsiteX3" fmla="*/ 7299977 w 7299977"/>
              <a:gd name="connsiteY3" fmla="*/ 0 h 6858000"/>
              <a:gd name="connsiteX4" fmla="*/ 7299977 w 7299977"/>
              <a:gd name="connsiteY4" fmla="*/ 6858000 h 6858000"/>
              <a:gd name="connsiteX5" fmla="*/ 5511704 w 7299977"/>
              <a:gd name="connsiteY5" fmla="*/ 6858000 h 6858000"/>
              <a:gd name="connsiteX6" fmla="*/ 4420653 w 7299977"/>
              <a:gd name="connsiteY6" fmla="*/ 6858000 h 6858000"/>
              <a:gd name="connsiteX7" fmla="*/ 1592997 w 7299977"/>
              <a:gd name="connsiteY7" fmla="*/ 6858000 h 6858000"/>
              <a:gd name="connsiteX8" fmla="*/ 1232473 w 7299977"/>
              <a:gd name="connsiteY8" fmla="*/ 6658805 h 6858000"/>
              <a:gd name="connsiteX9" fmla="*/ 1075471 w 7299977"/>
              <a:gd name="connsiteY9" fmla="*/ 6431153 h 6858000"/>
              <a:gd name="connsiteX10" fmla="*/ 1020229 w 7299977"/>
              <a:gd name="connsiteY10" fmla="*/ 6367127 h 6858000"/>
              <a:gd name="connsiteX11" fmla="*/ 883579 w 7299977"/>
              <a:gd name="connsiteY11" fmla="*/ 6281757 h 6858000"/>
              <a:gd name="connsiteX12" fmla="*/ 645167 w 7299977"/>
              <a:gd name="connsiteY12" fmla="*/ 6100347 h 6858000"/>
              <a:gd name="connsiteX13" fmla="*/ 732391 w 7299977"/>
              <a:gd name="connsiteY13" fmla="*/ 6057663 h 6858000"/>
              <a:gd name="connsiteX14" fmla="*/ 985339 w 7299977"/>
              <a:gd name="connsiteY14" fmla="*/ 6167932 h 6858000"/>
              <a:gd name="connsiteX15" fmla="*/ 1168509 w 7299977"/>
              <a:gd name="connsiteY15" fmla="*/ 6196388 h 6858000"/>
              <a:gd name="connsiteX16" fmla="*/ 909746 w 7299977"/>
              <a:gd name="connsiteY16" fmla="*/ 6004307 h 6858000"/>
              <a:gd name="connsiteX17" fmla="*/ 659704 w 7299977"/>
              <a:gd name="connsiteY17" fmla="*/ 5755314 h 6858000"/>
              <a:gd name="connsiteX18" fmla="*/ 851597 w 7299977"/>
              <a:gd name="connsiteY18" fmla="*/ 5801555 h 6858000"/>
              <a:gd name="connsiteX19" fmla="*/ 860319 w 7299977"/>
              <a:gd name="connsiteY19" fmla="*/ 5769542 h 6858000"/>
              <a:gd name="connsiteX20" fmla="*/ 691686 w 7299977"/>
              <a:gd name="connsiteY20" fmla="*/ 5474306 h 6858000"/>
              <a:gd name="connsiteX21" fmla="*/ 610278 w 7299977"/>
              <a:gd name="connsiteY21" fmla="*/ 5353367 h 6858000"/>
              <a:gd name="connsiteX22" fmla="*/ 238123 w 7299977"/>
              <a:gd name="connsiteY22" fmla="*/ 4994104 h 6858000"/>
              <a:gd name="connsiteX23" fmla="*/ 592833 w 7299977"/>
              <a:gd name="connsiteY23" fmla="*/ 5154171 h 6858000"/>
              <a:gd name="connsiteX24" fmla="*/ 226494 w 7299977"/>
              <a:gd name="connsiteY24" fmla="*/ 4805580 h 6858000"/>
              <a:gd name="connsiteX25" fmla="*/ 49139 w 7299977"/>
              <a:gd name="connsiteY25" fmla="*/ 4677526 h 6858000"/>
              <a:gd name="connsiteX26" fmla="*/ 5527 w 7299977"/>
              <a:gd name="connsiteY26" fmla="*/ 4602828 h 6858000"/>
              <a:gd name="connsiteX27" fmla="*/ 84029 w 7299977"/>
              <a:gd name="connsiteY27" fmla="*/ 4585042 h 6858000"/>
              <a:gd name="connsiteX28" fmla="*/ 325347 w 7299977"/>
              <a:gd name="connsiteY28" fmla="*/ 4613499 h 6858000"/>
              <a:gd name="connsiteX29" fmla="*/ 25879 w 7299977"/>
              <a:gd name="connsiteY29" fmla="*/ 4378734 h 6858000"/>
              <a:gd name="connsiteX30" fmla="*/ 249753 w 7299977"/>
              <a:gd name="connsiteY30" fmla="*/ 4414305 h 6858000"/>
              <a:gd name="connsiteX31" fmla="*/ 313718 w 7299977"/>
              <a:gd name="connsiteY31" fmla="*/ 4321821 h 6858000"/>
              <a:gd name="connsiteX32" fmla="*/ 418386 w 7299977"/>
              <a:gd name="connsiteY32" fmla="*/ 4172424 h 6858000"/>
              <a:gd name="connsiteX33" fmla="*/ 491072 w 7299977"/>
              <a:gd name="connsiteY33" fmla="*/ 4090612 h 6858000"/>
              <a:gd name="connsiteX34" fmla="*/ 520147 w 7299977"/>
              <a:gd name="connsiteY34" fmla="*/ 3827390 h 6858000"/>
              <a:gd name="connsiteX35" fmla="*/ 459090 w 7299977"/>
              <a:gd name="connsiteY35" fmla="*/ 3539269 h 6858000"/>
              <a:gd name="connsiteX36" fmla="*/ 290458 w 7299977"/>
              <a:gd name="connsiteY36" fmla="*/ 3393429 h 6858000"/>
              <a:gd name="connsiteX37" fmla="*/ 339884 w 7299977"/>
              <a:gd name="connsiteY37" fmla="*/ 3229805 h 6858000"/>
              <a:gd name="connsiteX38" fmla="*/ 697501 w 7299977"/>
              <a:gd name="connsiteY38" fmla="*/ 3329402 h 6858000"/>
              <a:gd name="connsiteX39" fmla="*/ 165437 w 7299977"/>
              <a:gd name="connsiteY39" fmla="*/ 2941684 h 6858000"/>
              <a:gd name="connsiteX40" fmla="*/ 255568 w 7299977"/>
              <a:gd name="connsiteY40" fmla="*/ 2923898 h 6858000"/>
              <a:gd name="connsiteX41" fmla="*/ 578296 w 7299977"/>
              <a:gd name="connsiteY41" fmla="*/ 2703362 h 6858000"/>
              <a:gd name="connsiteX42" fmla="*/ 595740 w 7299977"/>
              <a:gd name="connsiteY42" fmla="*/ 2692689 h 6858000"/>
              <a:gd name="connsiteX43" fmla="*/ 650982 w 7299977"/>
              <a:gd name="connsiteY43" fmla="*/ 2553965 h 6858000"/>
              <a:gd name="connsiteX44" fmla="*/ 825429 w 7299977"/>
              <a:gd name="connsiteY44" fmla="*/ 2532623 h 6858000"/>
              <a:gd name="connsiteX45" fmla="*/ 970802 w 7299977"/>
              <a:gd name="connsiteY45" fmla="*/ 2564636 h 6858000"/>
              <a:gd name="connsiteX46" fmla="*/ 1127805 w 7299977"/>
              <a:gd name="connsiteY46" fmla="*/ 2525509 h 6858000"/>
              <a:gd name="connsiteX47" fmla="*/ 1267362 w 7299977"/>
              <a:gd name="connsiteY47" fmla="*/ 2543294 h 6858000"/>
              <a:gd name="connsiteX48" fmla="*/ 1386568 w 7299977"/>
              <a:gd name="connsiteY48" fmla="*/ 2518395 h 6858000"/>
              <a:gd name="connsiteX49" fmla="*/ 1270270 w 7299977"/>
              <a:gd name="connsiteY49" fmla="*/ 2401012 h 6858000"/>
              <a:gd name="connsiteX50" fmla="*/ 1107453 w 7299977"/>
              <a:gd name="connsiteY50" fmla="*/ 2401012 h 6858000"/>
              <a:gd name="connsiteX51" fmla="*/ 991154 w 7299977"/>
              <a:gd name="connsiteY51" fmla="*/ 2326314 h 6858000"/>
              <a:gd name="connsiteX52" fmla="*/ 880671 w 7299977"/>
              <a:gd name="connsiteY52" fmla="*/ 2191146 h 6858000"/>
              <a:gd name="connsiteX53" fmla="*/ 491072 w 7299977"/>
              <a:gd name="connsiteY53" fmla="*/ 1974165 h 6858000"/>
              <a:gd name="connsiteX54" fmla="*/ 421293 w 7299977"/>
              <a:gd name="connsiteY54" fmla="*/ 1892353 h 6858000"/>
              <a:gd name="connsiteX55" fmla="*/ 1531941 w 7299977"/>
              <a:gd name="connsiteY55" fmla="*/ 2208931 h 6858000"/>
              <a:gd name="connsiteX56" fmla="*/ 1188861 w 7299977"/>
              <a:gd name="connsiteY56" fmla="*/ 2077320 h 6858000"/>
              <a:gd name="connsiteX57" fmla="*/ 1421458 w 7299977"/>
              <a:gd name="connsiteY57" fmla="*/ 2102219 h 6858000"/>
              <a:gd name="connsiteX58" fmla="*/ 1549386 w 7299977"/>
              <a:gd name="connsiteY58" fmla="*/ 2013292 h 6858000"/>
              <a:gd name="connsiteX59" fmla="*/ 1549386 w 7299977"/>
              <a:gd name="connsiteY59" fmla="*/ 1984836 h 6858000"/>
              <a:gd name="connsiteX60" fmla="*/ 1453440 w 7299977"/>
              <a:gd name="connsiteY60" fmla="*/ 1903025 h 6858000"/>
              <a:gd name="connsiteX61" fmla="*/ 1398198 w 7299977"/>
              <a:gd name="connsiteY61" fmla="*/ 1849668 h 6858000"/>
              <a:gd name="connsiteX62" fmla="*/ 1247011 w 7299977"/>
              <a:gd name="connsiteY62" fmla="*/ 1657587 h 6858000"/>
              <a:gd name="connsiteX63" fmla="*/ 1354586 w 7299977"/>
              <a:gd name="connsiteY63" fmla="*/ 1636245 h 6858000"/>
              <a:gd name="connsiteX64" fmla="*/ 1395290 w 7299977"/>
              <a:gd name="connsiteY64" fmla="*/ 1597117 h 6858000"/>
              <a:gd name="connsiteX65" fmla="*/ 1366216 w 7299977"/>
              <a:gd name="connsiteY65" fmla="*/ 1540204 h 6858000"/>
              <a:gd name="connsiteX66" fmla="*/ 1031858 w 7299977"/>
              <a:gd name="connsiteY66" fmla="*/ 1365909 h 6858000"/>
              <a:gd name="connsiteX67" fmla="*/ 1005692 w 7299977"/>
              <a:gd name="connsiteY67" fmla="*/ 1230741 h 6858000"/>
              <a:gd name="connsiteX68" fmla="*/ 1069655 w 7299977"/>
              <a:gd name="connsiteY68" fmla="*/ 1209399 h 6858000"/>
              <a:gd name="connsiteX69" fmla="*/ 1142342 w 7299977"/>
              <a:gd name="connsiteY69" fmla="*/ 1220069 h 6858000"/>
              <a:gd name="connsiteX70" fmla="*/ 1084193 w 7299977"/>
              <a:gd name="connsiteY70" fmla="*/ 1113358 h 6858000"/>
              <a:gd name="connsiteX71" fmla="*/ 848689 w 7299977"/>
              <a:gd name="connsiteY71" fmla="*/ 1006647 h 6858000"/>
              <a:gd name="connsiteX72" fmla="*/ 805077 w 7299977"/>
              <a:gd name="connsiteY72" fmla="*/ 949734 h 6858000"/>
              <a:gd name="connsiteX73" fmla="*/ 863226 w 7299977"/>
              <a:gd name="connsiteY73" fmla="*/ 921277 h 6858000"/>
              <a:gd name="connsiteX74" fmla="*/ 906838 w 7299977"/>
              <a:gd name="connsiteY74" fmla="*/ 910606 h 6858000"/>
              <a:gd name="connsiteX75" fmla="*/ 5527 w 7299977"/>
              <a:gd name="connsiteY75" fmla="*/ 465975 h 6858000"/>
              <a:gd name="connsiteX76" fmla="*/ 209049 w 7299977"/>
              <a:gd name="connsiteY76" fmla="*/ 462417 h 6858000"/>
              <a:gd name="connsiteX77" fmla="*/ 409664 w 7299977"/>
              <a:gd name="connsiteY77" fmla="*/ 533558 h 6858000"/>
              <a:gd name="connsiteX78" fmla="*/ 621908 w 7299977"/>
              <a:gd name="connsiteY78" fmla="*/ 522887 h 6858000"/>
              <a:gd name="connsiteX79" fmla="*/ 822522 w 7299977"/>
              <a:gd name="connsiteY79" fmla="*/ 558458 h 6858000"/>
              <a:gd name="connsiteX80" fmla="*/ 996969 w 7299977"/>
              <a:gd name="connsiteY80" fmla="*/ 558458 h 6858000"/>
              <a:gd name="connsiteX81" fmla="*/ 834151 w 7299977"/>
              <a:gd name="connsiteY81" fmla="*/ 505101 h 6858000"/>
              <a:gd name="connsiteX82" fmla="*/ 773095 w 7299977"/>
              <a:gd name="connsiteY82" fmla="*/ 416176 h 6858000"/>
              <a:gd name="connsiteX83" fmla="*/ 793447 w 7299977"/>
              <a:gd name="connsiteY83" fmla="*/ 334364 h 6858000"/>
              <a:gd name="connsiteX84" fmla="*/ 860319 w 7299977"/>
              <a:gd name="connsiteY84" fmla="*/ 359262 h 6858000"/>
              <a:gd name="connsiteX85" fmla="*/ 938820 w 7299977"/>
              <a:gd name="connsiteY85" fmla="*/ 451747 h 6858000"/>
              <a:gd name="connsiteX86" fmla="*/ 956265 w 7299977"/>
              <a:gd name="connsiteY86" fmla="*/ 394834 h 6858000"/>
              <a:gd name="connsiteX87" fmla="*/ 1002784 w 7299977"/>
              <a:gd name="connsiteY87" fmla="*/ 352148 h 6858000"/>
              <a:gd name="connsiteX88" fmla="*/ 1270270 w 7299977"/>
              <a:gd name="connsiteY88" fmla="*/ 373491 h 6858000"/>
              <a:gd name="connsiteX89" fmla="*/ 1092915 w 7299977"/>
              <a:gd name="connsiteY89" fmla="*/ 192082 h 6858000"/>
              <a:gd name="connsiteX90" fmla="*/ 979525 w 7299977"/>
              <a:gd name="connsiteY90" fmla="*/ 163625 h 6858000"/>
              <a:gd name="connsiteX91" fmla="*/ 953358 w 7299977"/>
              <a:gd name="connsiteY91" fmla="*/ 88927 h 6858000"/>
              <a:gd name="connsiteX92" fmla="*/ 1005692 w 7299977"/>
              <a:gd name="connsiteY92" fmla="*/ 71141 h 6858000"/>
              <a:gd name="connsiteX93" fmla="*/ 1267362 w 7299977"/>
              <a:gd name="connsiteY93" fmla="*/ 135168 h 6858000"/>
              <a:gd name="connsiteX94" fmla="*/ 1310975 w 7299977"/>
              <a:gd name="connsiteY94" fmla="*/ 110269 h 6858000"/>
              <a:gd name="connsiteX95" fmla="*/ 1008599 w 7299977"/>
              <a:gd name="connsiteY9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7299977" h="6858000">
                <a:moveTo>
                  <a:pt x="1008599" y="0"/>
                </a:moveTo>
                <a:lnTo>
                  <a:pt x="4420653" y="0"/>
                </a:lnTo>
                <a:lnTo>
                  <a:pt x="5511704" y="0"/>
                </a:lnTo>
                <a:lnTo>
                  <a:pt x="7299977" y="0"/>
                </a:lnTo>
                <a:lnTo>
                  <a:pt x="7299977" y="6858000"/>
                </a:lnTo>
                <a:lnTo>
                  <a:pt x="5511704" y="6858000"/>
                </a:lnTo>
                <a:lnTo>
                  <a:pt x="4420653" y="6858000"/>
                </a:lnTo>
                <a:lnTo>
                  <a:pt x="1592997" y="6858000"/>
                </a:lnTo>
                <a:cubicBezTo>
                  <a:pt x="1473792" y="6786859"/>
                  <a:pt x="1360401" y="6701489"/>
                  <a:pt x="1232473" y="6658805"/>
                </a:cubicBezTo>
                <a:cubicBezTo>
                  <a:pt x="1145250" y="6630349"/>
                  <a:pt x="1060933" y="6580550"/>
                  <a:pt x="1075471" y="6431153"/>
                </a:cubicBezTo>
                <a:cubicBezTo>
                  <a:pt x="1078378" y="6388469"/>
                  <a:pt x="1055118" y="6356456"/>
                  <a:pt x="1020229" y="6367127"/>
                </a:cubicBezTo>
                <a:cubicBezTo>
                  <a:pt x="953358" y="6388469"/>
                  <a:pt x="921375" y="6327999"/>
                  <a:pt x="883579" y="6281757"/>
                </a:cubicBezTo>
                <a:cubicBezTo>
                  <a:pt x="816707" y="6199945"/>
                  <a:pt x="752743" y="6114575"/>
                  <a:pt x="645167" y="6100347"/>
                </a:cubicBezTo>
                <a:cubicBezTo>
                  <a:pt x="665519" y="6036320"/>
                  <a:pt x="700408" y="6043434"/>
                  <a:pt x="732391" y="6057663"/>
                </a:cubicBezTo>
                <a:cubicBezTo>
                  <a:pt x="816707" y="6093234"/>
                  <a:pt x="901023" y="6132361"/>
                  <a:pt x="985339" y="6167932"/>
                </a:cubicBezTo>
                <a:cubicBezTo>
                  <a:pt x="1040581" y="6189274"/>
                  <a:pt x="1095822" y="6221287"/>
                  <a:pt x="1168509" y="6196388"/>
                </a:cubicBezTo>
                <a:cubicBezTo>
                  <a:pt x="1104545" y="6068335"/>
                  <a:pt x="996969" y="6043434"/>
                  <a:pt x="909746" y="6004307"/>
                </a:cubicBezTo>
                <a:cubicBezTo>
                  <a:pt x="802169" y="5954508"/>
                  <a:pt x="738206" y="5862025"/>
                  <a:pt x="659704" y="5755314"/>
                </a:cubicBezTo>
                <a:cubicBezTo>
                  <a:pt x="738206" y="5726858"/>
                  <a:pt x="787632" y="5805112"/>
                  <a:pt x="851597" y="5801555"/>
                </a:cubicBezTo>
                <a:cubicBezTo>
                  <a:pt x="854504" y="5790884"/>
                  <a:pt x="860319" y="5769542"/>
                  <a:pt x="860319" y="5769542"/>
                </a:cubicBezTo>
                <a:cubicBezTo>
                  <a:pt x="755650" y="5712629"/>
                  <a:pt x="709132" y="5605917"/>
                  <a:pt x="691686" y="5474306"/>
                </a:cubicBezTo>
                <a:cubicBezTo>
                  <a:pt x="685872" y="5406721"/>
                  <a:pt x="648075" y="5385379"/>
                  <a:pt x="610278" y="5353367"/>
                </a:cubicBezTo>
                <a:cubicBezTo>
                  <a:pt x="482350" y="5243097"/>
                  <a:pt x="345700" y="5143500"/>
                  <a:pt x="238123" y="4994104"/>
                </a:cubicBezTo>
                <a:cubicBezTo>
                  <a:pt x="363144" y="5011889"/>
                  <a:pt x="461997" y="5111487"/>
                  <a:pt x="592833" y="5154171"/>
                </a:cubicBezTo>
                <a:cubicBezTo>
                  <a:pt x="488165" y="4990547"/>
                  <a:pt x="351514" y="4905177"/>
                  <a:pt x="226494" y="4805580"/>
                </a:cubicBezTo>
                <a:cubicBezTo>
                  <a:pt x="168344" y="4759339"/>
                  <a:pt x="116011" y="4702425"/>
                  <a:pt x="49139" y="4677526"/>
                </a:cubicBezTo>
                <a:cubicBezTo>
                  <a:pt x="25879" y="4670412"/>
                  <a:pt x="-14826" y="4652628"/>
                  <a:pt x="5527" y="4602828"/>
                </a:cubicBezTo>
                <a:cubicBezTo>
                  <a:pt x="22972" y="4560144"/>
                  <a:pt x="54954" y="4574373"/>
                  <a:pt x="84029" y="4585042"/>
                </a:cubicBezTo>
                <a:cubicBezTo>
                  <a:pt x="153807" y="4613499"/>
                  <a:pt x="229401" y="4613499"/>
                  <a:pt x="325347" y="4613499"/>
                </a:cubicBezTo>
                <a:cubicBezTo>
                  <a:pt x="243939" y="4478331"/>
                  <a:pt x="95658" y="4521016"/>
                  <a:pt x="25879" y="4378734"/>
                </a:cubicBezTo>
                <a:cubicBezTo>
                  <a:pt x="113103" y="4353835"/>
                  <a:pt x="179975" y="4403633"/>
                  <a:pt x="249753" y="4414305"/>
                </a:cubicBezTo>
                <a:cubicBezTo>
                  <a:pt x="313718" y="4424975"/>
                  <a:pt x="328254" y="4400076"/>
                  <a:pt x="313718" y="4321821"/>
                </a:cubicBezTo>
                <a:cubicBezTo>
                  <a:pt x="290458" y="4200882"/>
                  <a:pt x="325347" y="4140411"/>
                  <a:pt x="418386" y="4172424"/>
                </a:cubicBezTo>
                <a:cubicBezTo>
                  <a:pt x="505609" y="4204438"/>
                  <a:pt x="514332" y="4158196"/>
                  <a:pt x="491072" y="4090612"/>
                </a:cubicBezTo>
                <a:cubicBezTo>
                  <a:pt x="456183" y="3991015"/>
                  <a:pt x="493979" y="3912759"/>
                  <a:pt x="520147" y="3827390"/>
                </a:cubicBezTo>
                <a:cubicBezTo>
                  <a:pt x="560851" y="3699337"/>
                  <a:pt x="543407" y="3635309"/>
                  <a:pt x="459090" y="3539269"/>
                </a:cubicBezTo>
                <a:cubicBezTo>
                  <a:pt x="409664" y="3485914"/>
                  <a:pt x="360236" y="3439672"/>
                  <a:pt x="290458" y="3393429"/>
                </a:cubicBezTo>
                <a:cubicBezTo>
                  <a:pt x="450368" y="3368530"/>
                  <a:pt x="284643" y="3283162"/>
                  <a:pt x="339884" y="3229805"/>
                </a:cubicBezTo>
                <a:cubicBezTo>
                  <a:pt x="453275" y="3208463"/>
                  <a:pt x="543407" y="3379202"/>
                  <a:pt x="697501" y="3329402"/>
                </a:cubicBezTo>
                <a:cubicBezTo>
                  <a:pt x="511425" y="3183563"/>
                  <a:pt x="302087" y="3137322"/>
                  <a:pt x="165437" y="2941684"/>
                </a:cubicBezTo>
                <a:cubicBezTo>
                  <a:pt x="197419" y="2899000"/>
                  <a:pt x="229401" y="2941684"/>
                  <a:pt x="255568" y="2923898"/>
                </a:cubicBezTo>
                <a:cubicBezTo>
                  <a:pt x="255568" y="2913227"/>
                  <a:pt x="560851" y="2980812"/>
                  <a:pt x="578296" y="2703362"/>
                </a:cubicBezTo>
                <a:cubicBezTo>
                  <a:pt x="584111" y="2703362"/>
                  <a:pt x="589926" y="2703362"/>
                  <a:pt x="595740" y="2692689"/>
                </a:cubicBezTo>
                <a:cubicBezTo>
                  <a:pt x="627722" y="2653563"/>
                  <a:pt x="598648" y="2561080"/>
                  <a:pt x="650982" y="2553965"/>
                </a:cubicBezTo>
                <a:cubicBezTo>
                  <a:pt x="709132" y="2546851"/>
                  <a:pt x="764373" y="2514837"/>
                  <a:pt x="825429" y="2532623"/>
                </a:cubicBezTo>
                <a:cubicBezTo>
                  <a:pt x="871949" y="2546851"/>
                  <a:pt x="921375" y="2564636"/>
                  <a:pt x="970802" y="2564636"/>
                </a:cubicBezTo>
                <a:cubicBezTo>
                  <a:pt x="1023136" y="2564636"/>
                  <a:pt x="1095822" y="2685576"/>
                  <a:pt x="1127805" y="2525509"/>
                </a:cubicBezTo>
                <a:cubicBezTo>
                  <a:pt x="1127805" y="2518395"/>
                  <a:pt x="1217936" y="2536181"/>
                  <a:pt x="1267362" y="2543294"/>
                </a:cubicBezTo>
                <a:cubicBezTo>
                  <a:pt x="1308067" y="2550408"/>
                  <a:pt x="1357494" y="2582422"/>
                  <a:pt x="1386568" y="2518395"/>
                </a:cubicBezTo>
                <a:cubicBezTo>
                  <a:pt x="1401105" y="2479267"/>
                  <a:pt x="1331326" y="2408126"/>
                  <a:pt x="1270270" y="2401012"/>
                </a:cubicBezTo>
                <a:cubicBezTo>
                  <a:pt x="1215029" y="2393898"/>
                  <a:pt x="1159787" y="2386784"/>
                  <a:pt x="1107453" y="2401012"/>
                </a:cubicBezTo>
                <a:cubicBezTo>
                  <a:pt x="1043489" y="2418796"/>
                  <a:pt x="1008599" y="2390340"/>
                  <a:pt x="991154" y="2326314"/>
                </a:cubicBezTo>
                <a:cubicBezTo>
                  <a:pt x="970802" y="2258731"/>
                  <a:pt x="933005" y="2223159"/>
                  <a:pt x="880671" y="2191146"/>
                </a:cubicBezTo>
                <a:cubicBezTo>
                  <a:pt x="752743" y="2112891"/>
                  <a:pt x="630630" y="2020407"/>
                  <a:pt x="491072" y="1974165"/>
                </a:cubicBezTo>
                <a:cubicBezTo>
                  <a:pt x="464905" y="1967051"/>
                  <a:pt x="432923" y="1952823"/>
                  <a:pt x="421293" y="1892353"/>
                </a:cubicBezTo>
                <a:cubicBezTo>
                  <a:pt x="799262" y="1984836"/>
                  <a:pt x="1142342" y="2223159"/>
                  <a:pt x="1531941" y="2208931"/>
                </a:cubicBezTo>
                <a:cubicBezTo>
                  <a:pt x="1427272" y="2134233"/>
                  <a:pt x="1302252" y="2130676"/>
                  <a:pt x="1188861" y="2077320"/>
                </a:cubicBezTo>
                <a:cubicBezTo>
                  <a:pt x="1270270" y="2038192"/>
                  <a:pt x="1345864" y="2080877"/>
                  <a:pt x="1421458" y="2102219"/>
                </a:cubicBezTo>
                <a:cubicBezTo>
                  <a:pt x="1485422" y="2120004"/>
                  <a:pt x="1543571" y="2123562"/>
                  <a:pt x="1549386" y="2013292"/>
                </a:cubicBezTo>
                <a:cubicBezTo>
                  <a:pt x="1549386" y="2002622"/>
                  <a:pt x="1549386" y="1995507"/>
                  <a:pt x="1549386" y="1984836"/>
                </a:cubicBezTo>
                <a:cubicBezTo>
                  <a:pt x="1526126" y="1938595"/>
                  <a:pt x="1494144" y="1917252"/>
                  <a:pt x="1453440" y="1903025"/>
                </a:cubicBezTo>
                <a:cubicBezTo>
                  <a:pt x="1430180" y="1895910"/>
                  <a:pt x="1398198" y="1881683"/>
                  <a:pt x="1398198" y="1849668"/>
                </a:cubicBezTo>
                <a:cubicBezTo>
                  <a:pt x="1401105" y="1728729"/>
                  <a:pt x="1322604" y="1693158"/>
                  <a:pt x="1247011" y="1657587"/>
                </a:cubicBezTo>
                <a:cubicBezTo>
                  <a:pt x="1287715" y="1597117"/>
                  <a:pt x="1322604" y="1639802"/>
                  <a:pt x="1354586" y="1636245"/>
                </a:cubicBezTo>
                <a:cubicBezTo>
                  <a:pt x="1374939" y="1632688"/>
                  <a:pt x="1395290" y="1629132"/>
                  <a:pt x="1395290" y="1597117"/>
                </a:cubicBezTo>
                <a:cubicBezTo>
                  <a:pt x="1395290" y="1572219"/>
                  <a:pt x="1386568" y="1540204"/>
                  <a:pt x="1366216" y="1540204"/>
                </a:cubicBezTo>
                <a:cubicBezTo>
                  <a:pt x="1238288" y="1536647"/>
                  <a:pt x="1165601" y="1365909"/>
                  <a:pt x="1031858" y="1365909"/>
                </a:cubicBezTo>
                <a:cubicBezTo>
                  <a:pt x="950450" y="1365909"/>
                  <a:pt x="1072563" y="1269868"/>
                  <a:pt x="1005692" y="1230741"/>
                </a:cubicBezTo>
                <a:cubicBezTo>
                  <a:pt x="991154" y="1220069"/>
                  <a:pt x="1046396" y="1205842"/>
                  <a:pt x="1069655" y="1209399"/>
                </a:cubicBezTo>
                <a:cubicBezTo>
                  <a:pt x="1092915" y="1212955"/>
                  <a:pt x="1113268" y="1237855"/>
                  <a:pt x="1142342" y="1220069"/>
                </a:cubicBezTo>
                <a:cubicBezTo>
                  <a:pt x="1156879" y="1156043"/>
                  <a:pt x="1119082" y="1131144"/>
                  <a:pt x="1084193" y="1113358"/>
                </a:cubicBezTo>
                <a:cubicBezTo>
                  <a:pt x="1008599" y="1070674"/>
                  <a:pt x="933005" y="1020875"/>
                  <a:pt x="848689" y="1006647"/>
                </a:cubicBezTo>
                <a:cubicBezTo>
                  <a:pt x="819615" y="1003089"/>
                  <a:pt x="802169" y="985305"/>
                  <a:pt x="805077" y="949734"/>
                </a:cubicBezTo>
                <a:cubicBezTo>
                  <a:pt x="810892" y="903491"/>
                  <a:pt x="839967" y="917720"/>
                  <a:pt x="863226" y="921277"/>
                </a:cubicBezTo>
                <a:cubicBezTo>
                  <a:pt x="877764" y="924835"/>
                  <a:pt x="892301" y="935506"/>
                  <a:pt x="906838" y="910606"/>
                </a:cubicBezTo>
                <a:cubicBezTo>
                  <a:pt x="566666" y="658055"/>
                  <a:pt x="386404" y="672284"/>
                  <a:pt x="5527" y="465975"/>
                </a:cubicBezTo>
                <a:cubicBezTo>
                  <a:pt x="89843" y="426847"/>
                  <a:pt x="150900" y="455303"/>
                  <a:pt x="209049" y="462417"/>
                </a:cubicBezTo>
                <a:cubicBezTo>
                  <a:pt x="354422" y="480203"/>
                  <a:pt x="264290" y="512216"/>
                  <a:pt x="409664" y="533558"/>
                </a:cubicBezTo>
                <a:cubicBezTo>
                  <a:pt x="479443" y="544229"/>
                  <a:pt x="543407" y="579800"/>
                  <a:pt x="621908" y="522887"/>
                </a:cubicBezTo>
                <a:cubicBezTo>
                  <a:pt x="674242" y="483759"/>
                  <a:pt x="758558" y="526444"/>
                  <a:pt x="822522" y="558458"/>
                </a:cubicBezTo>
                <a:cubicBezTo>
                  <a:pt x="874856" y="586915"/>
                  <a:pt x="927190" y="594028"/>
                  <a:pt x="996969" y="558458"/>
                </a:cubicBezTo>
                <a:cubicBezTo>
                  <a:pt x="933005" y="537116"/>
                  <a:pt x="883579" y="519330"/>
                  <a:pt x="834151" y="505101"/>
                </a:cubicBezTo>
                <a:cubicBezTo>
                  <a:pt x="793447" y="494431"/>
                  <a:pt x="770187" y="469532"/>
                  <a:pt x="773095" y="416176"/>
                </a:cubicBezTo>
                <a:cubicBezTo>
                  <a:pt x="773095" y="387720"/>
                  <a:pt x="764373" y="348592"/>
                  <a:pt x="793447" y="334364"/>
                </a:cubicBezTo>
                <a:cubicBezTo>
                  <a:pt x="816707" y="320135"/>
                  <a:pt x="848689" y="334364"/>
                  <a:pt x="860319" y="359262"/>
                </a:cubicBezTo>
                <a:cubicBezTo>
                  <a:pt x="874856" y="405504"/>
                  <a:pt x="889393" y="448189"/>
                  <a:pt x="938820" y="451747"/>
                </a:cubicBezTo>
                <a:cubicBezTo>
                  <a:pt x="1005692" y="458860"/>
                  <a:pt x="967894" y="430405"/>
                  <a:pt x="956265" y="394834"/>
                </a:cubicBezTo>
                <a:cubicBezTo>
                  <a:pt x="944635" y="355706"/>
                  <a:pt x="979525" y="345034"/>
                  <a:pt x="1002784" y="352148"/>
                </a:cubicBezTo>
                <a:cubicBezTo>
                  <a:pt x="1090008" y="384162"/>
                  <a:pt x="1180139" y="327250"/>
                  <a:pt x="1270270" y="373491"/>
                </a:cubicBezTo>
                <a:cubicBezTo>
                  <a:pt x="1247011" y="259665"/>
                  <a:pt x="1197583" y="209867"/>
                  <a:pt x="1092915" y="192082"/>
                </a:cubicBezTo>
                <a:cubicBezTo>
                  <a:pt x="1055118" y="188525"/>
                  <a:pt x="1014414" y="195638"/>
                  <a:pt x="979525" y="163625"/>
                </a:cubicBezTo>
                <a:cubicBezTo>
                  <a:pt x="959172" y="145839"/>
                  <a:pt x="938820" y="124497"/>
                  <a:pt x="953358" y="88927"/>
                </a:cubicBezTo>
                <a:cubicBezTo>
                  <a:pt x="962080" y="64027"/>
                  <a:pt x="985339" y="64027"/>
                  <a:pt x="1005692" y="71141"/>
                </a:cubicBezTo>
                <a:cubicBezTo>
                  <a:pt x="1090008" y="110269"/>
                  <a:pt x="1180139" y="120941"/>
                  <a:pt x="1267362" y="135168"/>
                </a:cubicBezTo>
                <a:cubicBezTo>
                  <a:pt x="1281900" y="138725"/>
                  <a:pt x="1296437" y="145839"/>
                  <a:pt x="1310975" y="110269"/>
                </a:cubicBezTo>
                <a:cubicBezTo>
                  <a:pt x="1209214" y="78255"/>
                  <a:pt x="1110360" y="35571"/>
                  <a:pt x="1008599" y="0"/>
                </a:cubicBezTo>
                <a:close/>
              </a:path>
            </a:pathLst>
          </a:custGeom>
          <a:solidFill>
            <a:srgbClr val="63AF9D">
              <a:alpha val="20000"/>
            </a:srgb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標題 7">
            <a:extLst>
              <a:ext uri="{FF2B5EF4-FFF2-40B4-BE49-F238E27FC236}">
                <a16:creationId xmlns:a16="http://schemas.microsoft.com/office/drawing/2014/main" id="{1A47A164-E6D6-4AF0-B7B9-ACF0520F4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484" y="1065749"/>
            <a:ext cx="3748810" cy="4726502"/>
          </a:xfrm>
        </p:spPr>
        <p:txBody>
          <a:bodyPr>
            <a:normAutofit/>
          </a:bodyPr>
          <a:lstStyle/>
          <a:p>
            <a:r>
              <a:rPr lang="en-US" dirty="0"/>
              <a:t>Part A </a:t>
            </a:r>
            <a:r>
              <a:rPr lang="zh-TW" altLang="en-US" dirty="0"/>
              <a:t>送出</a:t>
            </a:r>
            <a:br>
              <a:rPr lang="en-US" altLang="zh-TW" dirty="0"/>
            </a:br>
            <a:r>
              <a:rPr lang="zh-TW" altLang="en-US" dirty="0"/>
              <a:t>紅外線訊號</a:t>
            </a:r>
            <a:br>
              <a:rPr lang="en-US" altLang="zh-TW" dirty="0"/>
            </a:br>
            <a:r>
              <a:rPr lang="zh-TW" altLang="en-US" dirty="0"/>
              <a:t>序列監控</a:t>
            </a:r>
            <a:endParaRPr lang="en-US" dirty="0"/>
          </a:p>
        </p:txBody>
      </p:sp>
      <p:pic>
        <p:nvPicPr>
          <p:cNvPr id="11" name="內容版面配置區 10">
            <a:extLst>
              <a:ext uri="{FF2B5EF4-FFF2-40B4-BE49-F238E27FC236}">
                <a16:creationId xmlns:a16="http://schemas.microsoft.com/office/drawing/2014/main" id="{3ED4CC5B-4921-4A27-A9E5-D032A21149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92296" y="2172786"/>
            <a:ext cx="6461702" cy="2512427"/>
          </a:xfrm>
        </p:spPr>
      </p:pic>
    </p:spTree>
    <p:extLst>
      <p:ext uri="{BB962C8B-B14F-4D97-AF65-F5344CB8AC3E}">
        <p14:creationId xmlns:p14="http://schemas.microsoft.com/office/powerpoint/2010/main" val="1087122026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AnalogousFromLightSeedLeftStep">
      <a:dk1>
        <a:srgbClr val="000000"/>
      </a:dk1>
      <a:lt1>
        <a:srgbClr val="FFFFFF"/>
      </a:lt1>
      <a:dk2>
        <a:srgbClr val="33351E"/>
      </a:dk2>
      <a:lt2>
        <a:srgbClr val="E8E2E3"/>
      </a:lt2>
      <a:accent1>
        <a:srgbClr val="63AF9D"/>
      </a:accent1>
      <a:accent2>
        <a:srgbClr val="56B376"/>
      </a:accent2>
      <a:accent3>
        <a:srgbClr val="62B25C"/>
      </a:accent3>
      <a:accent4>
        <a:srgbClr val="80AE53"/>
      </a:accent4>
      <a:accent5>
        <a:srgbClr val="A0A662"/>
      </a:accent5>
      <a:accent6>
        <a:srgbClr val="BC9C58"/>
      </a:accent6>
      <a:hlink>
        <a:srgbClr val="AE697A"/>
      </a:hlink>
      <a:folHlink>
        <a:srgbClr val="7F7F7F"/>
      </a:folHlink>
    </a:clrScheme>
    <a:fontScheme name="Custom 3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185</Words>
  <Application>Microsoft Office PowerPoint</Application>
  <PresentationFormat>寬螢幕</PresentationFormat>
  <Paragraphs>35</Paragraphs>
  <Slides>13</Slides>
  <Notes>0</Notes>
  <HiddenSlides>0</HiddenSlides>
  <MMClips>1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6" baseType="lpstr">
      <vt:lpstr>Arial</vt:lpstr>
      <vt:lpstr>Century Gothic</vt:lpstr>
      <vt:lpstr>BrushVTI</vt:lpstr>
      <vt:lpstr>環境CO2濃度偵測警示系統</vt:lpstr>
      <vt:lpstr>相關技術</vt:lpstr>
      <vt:lpstr>模擬架構圖</vt:lpstr>
      <vt:lpstr>實際成品</vt:lpstr>
      <vt:lpstr>Flag Block 方塊圖 （Part A）</vt:lpstr>
      <vt:lpstr>Flag Block 方塊圖 （Part B）</vt:lpstr>
      <vt:lpstr>Flag Block 方塊圖 （Part B）</vt:lpstr>
      <vt:lpstr>Flag Block 方塊圖 （Part B）</vt:lpstr>
      <vt:lpstr>Part A 送出 紅外線訊號 序列監控</vt:lpstr>
      <vt:lpstr>Line 畫面 及序列監測</vt:lpstr>
      <vt:lpstr>實際操作</vt:lpstr>
      <vt:lpstr>結論</vt:lpstr>
      <vt:lpstr>分工表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環境CO2濃度偵測警示系統</dc:title>
  <dc:creator>陳睿哲 07360185</dc:creator>
  <cp:lastModifiedBy>睿哲 陳</cp:lastModifiedBy>
  <cp:revision>3</cp:revision>
  <dcterms:created xsi:type="dcterms:W3CDTF">2022-01-03T18:07:52Z</dcterms:created>
  <dcterms:modified xsi:type="dcterms:W3CDTF">2022-01-03T19:43:49Z</dcterms:modified>
</cp:coreProperties>
</file>