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01DD7-8FB9-4D7A-87E8-10D597B9AFFD}" v="1403" dt="2021-07-20T19:39:15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8A101DD7-8FB9-4D7A-87E8-10D597B9AFFD}"/>
    <pc:docChg chg="undo redo custSel addSld delSld modSld">
      <pc:chgData name="Sebastian Meine" userId="f54488a2a6b7dc9e" providerId="LiveId" clId="{8A101DD7-8FB9-4D7A-87E8-10D597B9AFFD}" dt="2021-07-20T19:39:34.708" v="1654"/>
      <pc:docMkLst>
        <pc:docMk/>
      </pc:docMkLst>
      <pc:sldChg chg="modSp mod modAnim">
        <pc:chgData name="Sebastian Meine" userId="f54488a2a6b7dc9e" providerId="LiveId" clId="{8A101DD7-8FB9-4D7A-87E8-10D597B9AFFD}" dt="2021-07-20T19:39:19.963" v="1648"/>
        <pc:sldMkLst>
          <pc:docMk/>
          <pc:sldMk cId="2109793123" sldId="258"/>
        </pc:sldMkLst>
        <pc:spChg chg="mod">
          <ac:chgData name="Sebastian Meine" userId="f54488a2a6b7dc9e" providerId="LiveId" clId="{8A101DD7-8FB9-4D7A-87E8-10D597B9AFFD}" dt="2021-07-15T13:38:05.574" v="1525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20T19:39:19.963" v="1648"/>
          <ac:spMkLst>
            <pc:docMk/>
            <pc:sldMk cId="2109793123" sldId="258"/>
            <ac:spMk id="8" creationId="{6833897F-8945-43C1-8EE1-2E83FF8331D9}"/>
          </ac:spMkLst>
        </pc:spChg>
      </pc:sldChg>
      <pc:sldChg chg="del">
        <pc:chgData name="Sebastian Meine" userId="f54488a2a6b7dc9e" providerId="LiveId" clId="{8A101DD7-8FB9-4D7A-87E8-10D597B9AFFD}" dt="2021-07-15T13:16:40.552" v="606" actId="47"/>
        <pc:sldMkLst>
          <pc:docMk/>
          <pc:sldMk cId="583026924" sldId="259"/>
        </pc:sldMkLst>
      </pc:sldChg>
      <pc:sldChg chg="del">
        <pc:chgData name="Sebastian Meine" userId="f54488a2a6b7dc9e" providerId="LiveId" clId="{8A101DD7-8FB9-4D7A-87E8-10D597B9AFFD}" dt="2021-07-15T13:16:41.289" v="607" actId="47"/>
        <pc:sldMkLst>
          <pc:docMk/>
          <pc:sldMk cId="2435630695" sldId="260"/>
        </pc:sldMkLst>
      </pc:sldChg>
      <pc:sldChg chg="modSp">
        <pc:chgData name="Sebastian Meine" userId="f54488a2a6b7dc9e" providerId="LiveId" clId="{8A101DD7-8FB9-4D7A-87E8-10D597B9AFFD}" dt="2021-07-20T19:39:15.153" v="1647" actId="6549"/>
        <pc:sldMkLst>
          <pc:docMk/>
          <pc:sldMk cId="3097966872" sldId="261"/>
        </pc:sldMkLst>
        <pc:spChg chg="mod">
          <ac:chgData name="Sebastian Meine" userId="f54488a2a6b7dc9e" providerId="LiveId" clId="{8A101DD7-8FB9-4D7A-87E8-10D597B9AFFD}" dt="2021-07-20T19:39:15.153" v="1647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8A101DD7-8FB9-4D7A-87E8-10D597B9AFFD}" dt="2021-07-20T19:39:22.132" v="1649"/>
        <pc:sldMkLst>
          <pc:docMk/>
          <pc:sldMk cId="362378951" sldId="263"/>
        </pc:sldMkLst>
        <pc:spChg chg="mod">
          <ac:chgData name="Sebastian Meine" userId="f54488a2a6b7dc9e" providerId="LiveId" clId="{8A101DD7-8FB9-4D7A-87E8-10D597B9AFFD}" dt="2021-07-15T13:16:48.252" v="614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16:54.021" v="616" actId="313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20T19:39:22.132" v="1649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add mod modAnim">
        <pc:chgData name="Sebastian Meine" userId="f54488a2a6b7dc9e" providerId="LiveId" clId="{8A101DD7-8FB9-4D7A-87E8-10D597B9AFFD}" dt="2021-07-20T19:39:24.139" v="1650"/>
        <pc:sldMkLst>
          <pc:docMk/>
          <pc:sldMk cId="301560968" sldId="264"/>
        </pc:sldMkLst>
        <pc:spChg chg="mod">
          <ac:chgData name="Sebastian Meine" userId="f54488a2a6b7dc9e" providerId="LiveId" clId="{8A101DD7-8FB9-4D7A-87E8-10D597B9AFFD}" dt="2021-07-15T13:21:11.920" v="724" actId="14100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25:42.525" v="925" actId="20577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20T19:39:24.139" v="1650"/>
          <ac:spMkLst>
            <pc:docMk/>
            <pc:sldMk cId="301560968" sldId="264"/>
            <ac:spMk id="8" creationId="{6833897F-8945-43C1-8EE1-2E83FF8331D9}"/>
          </ac:spMkLst>
        </pc:spChg>
        <pc:spChg chg="add mod">
          <ac:chgData name="Sebastian Meine" userId="f54488a2a6b7dc9e" providerId="LiveId" clId="{8A101DD7-8FB9-4D7A-87E8-10D597B9AFFD}" dt="2021-07-15T13:22:05.163" v="754" actId="1076"/>
          <ac:spMkLst>
            <pc:docMk/>
            <pc:sldMk cId="301560968" sldId="264"/>
            <ac:spMk id="10" creationId="{690DB7ED-E155-43AE-8374-7155DA5DB857}"/>
          </ac:spMkLst>
        </pc:spChg>
        <pc:spChg chg="add del mod">
          <ac:chgData name="Sebastian Meine" userId="f54488a2a6b7dc9e" providerId="LiveId" clId="{8A101DD7-8FB9-4D7A-87E8-10D597B9AFFD}" dt="2021-07-15T13:21:21.969" v="728"/>
          <ac:spMkLst>
            <pc:docMk/>
            <pc:sldMk cId="301560968" sldId="264"/>
            <ac:spMk id="11" creationId="{D0BC832C-D826-43DF-A55B-A5C43A91E45B}"/>
          </ac:spMkLst>
        </pc:spChg>
      </pc:sldChg>
      <pc:sldChg chg="modSp add mod modAnim">
        <pc:chgData name="Sebastian Meine" userId="f54488a2a6b7dc9e" providerId="LiveId" clId="{8A101DD7-8FB9-4D7A-87E8-10D597B9AFFD}" dt="2021-07-20T19:39:26.884" v="1651"/>
        <pc:sldMkLst>
          <pc:docMk/>
          <pc:sldMk cId="2583088686" sldId="265"/>
        </pc:sldMkLst>
        <pc:spChg chg="mod">
          <ac:chgData name="Sebastian Meine" userId="f54488a2a6b7dc9e" providerId="LiveId" clId="{8A101DD7-8FB9-4D7A-87E8-10D597B9AFFD}" dt="2021-07-15T13:31:57.511" v="1291" actId="20577"/>
          <ac:spMkLst>
            <pc:docMk/>
            <pc:sldMk cId="2583088686" sldId="265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20T19:39:26.884" v="1651"/>
          <ac:spMkLst>
            <pc:docMk/>
            <pc:sldMk cId="2583088686" sldId="265"/>
            <ac:spMk id="8" creationId="{6833897F-8945-43C1-8EE1-2E83FF8331D9}"/>
          </ac:spMkLst>
        </pc:spChg>
      </pc:sldChg>
      <pc:sldChg chg="modSp add mod addAnim delAnim modAnim">
        <pc:chgData name="Sebastian Meine" userId="f54488a2a6b7dc9e" providerId="LiveId" clId="{8A101DD7-8FB9-4D7A-87E8-10D597B9AFFD}" dt="2021-07-20T19:39:29.683" v="1652"/>
        <pc:sldMkLst>
          <pc:docMk/>
          <pc:sldMk cId="4061852696" sldId="266"/>
        </pc:sldMkLst>
        <pc:spChg chg="mod">
          <ac:chgData name="Sebastian Meine" userId="f54488a2a6b7dc9e" providerId="LiveId" clId="{8A101DD7-8FB9-4D7A-87E8-10D597B9AFFD}" dt="2021-07-15T13:32:17.645" v="1310"/>
          <ac:spMkLst>
            <pc:docMk/>
            <pc:sldMk cId="4061852696" sldId="266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39:48.100" v="1541" actId="20577"/>
          <ac:spMkLst>
            <pc:docMk/>
            <pc:sldMk cId="4061852696" sldId="266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20T19:39:29.683" v="1652"/>
          <ac:spMkLst>
            <pc:docMk/>
            <pc:sldMk cId="4061852696" sldId="266"/>
            <ac:spMk id="8" creationId="{6833897F-8945-43C1-8EE1-2E83FF8331D9}"/>
          </ac:spMkLst>
        </pc:spChg>
        <pc:spChg chg="mod">
          <ac:chgData name="Sebastian Meine" userId="f54488a2a6b7dc9e" providerId="LiveId" clId="{8A101DD7-8FB9-4D7A-87E8-10D597B9AFFD}" dt="2021-07-15T13:32:32.039" v="1351" actId="20577"/>
          <ac:spMkLst>
            <pc:docMk/>
            <pc:sldMk cId="4061852696" sldId="266"/>
            <ac:spMk id="10" creationId="{690DB7ED-E155-43AE-8374-7155DA5DB857}"/>
          </ac:spMkLst>
        </pc:spChg>
      </pc:sldChg>
      <pc:sldChg chg="modSp add mod modAnim">
        <pc:chgData name="Sebastian Meine" userId="f54488a2a6b7dc9e" providerId="LiveId" clId="{8A101DD7-8FB9-4D7A-87E8-10D597B9AFFD}" dt="2021-07-20T19:39:34.708" v="1654"/>
        <pc:sldMkLst>
          <pc:docMk/>
          <pc:sldMk cId="4132570687" sldId="267"/>
        </pc:sldMkLst>
        <pc:spChg chg="mod">
          <ac:chgData name="Sebastian Meine" userId="f54488a2a6b7dc9e" providerId="LiveId" clId="{8A101DD7-8FB9-4D7A-87E8-10D597B9AFFD}" dt="2021-07-15T13:41:48.534" v="1570" actId="20577"/>
          <ac:spMkLst>
            <pc:docMk/>
            <pc:sldMk cId="4132570687" sldId="267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20T19:39:34.708" v="1654"/>
          <ac:spMkLst>
            <pc:docMk/>
            <pc:sldMk cId="4132570687" sldId="267"/>
            <ac:spMk id="8" creationId="{6833897F-8945-43C1-8EE1-2E83FF8331D9}"/>
          </ac:spMkLst>
        </pc:spChg>
      </pc:sldChg>
      <pc:sldChg chg="modSp add mod modAnim">
        <pc:chgData name="Sebastian Meine" userId="f54488a2a6b7dc9e" providerId="LiveId" clId="{8A101DD7-8FB9-4D7A-87E8-10D597B9AFFD}" dt="2021-07-20T19:39:32.124" v="1653"/>
        <pc:sldMkLst>
          <pc:docMk/>
          <pc:sldMk cId="3832127478" sldId="268"/>
        </pc:sldMkLst>
        <pc:spChg chg="mod">
          <ac:chgData name="Sebastian Meine" userId="f54488a2a6b7dc9e" providerId="LiveId" clId="{8A101DD7-8FB9-4D7A-87E8-10D597B9AFFD}" dt="2021-07-15T13:44:09.758" v="1643" actId="20577"/>
          <ac:spMkLst>
            <pc:docMk/>
            <pc:sldMk cId="3832127478" sldId="26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20T19:39:32.124" v="1653"/>
          <ac:spMkLst>
            <pc:docMk/>
            <pc:sldMk cId="3832127478" sldId="268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de-DE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wirst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du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Lernen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Wofür AAA steht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 du Test-Driven-Deployment betreibst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ist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 du Objekte Mocken kannst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Welche Arten des Testens es gibt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Und welche die Grundlegendsten sind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Warum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Testen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Verbessert Lesbarkeit des Codes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Der Code wird vor ungewollten Effekten durch Veränderungen geschützt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Durch Tests können wir Dokumentationen erstellen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Sicherstellung der Funktionalität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Unit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Anwendung bereits in frühen Entwicklungsphasen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Testen von einzelnen Teilkomponenten oder einzelner Softwaremodule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Integration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Schnittstellen und die Ergebnisse von gesamten Abläufen werden auf die fehlerfreie Zusammenarbeit der einzelnen Komponenten untereinander getestet. 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vier grundlegendsten Testkategorien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System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Überprüfung aller gewünschten Anforderungen die an die Software gestellt wurden.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In einer vorab definierten Testumgebung werden sämtliche funktionalen und nicht-funktionalen Anforderungen auf deren Vorhandensein und Fehlerfreiheit überprüfen.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End User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Der Kunde Testet das Finale Produkt, um sicher zu gehen das alle geforderten Funktionalitäten enthalten sind.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vier grundlegendsten Testkategorien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444948" cy="4667251"/>
          </a:xfrm>
        </p:spPr>
        <p:txBody>
          <a:bodyPr>
            <a:normAutofit fontScale="92500" lnSpcReduction="10000"/>
          </a:bodyPr>
          <a:lstStyle/>
          <a:p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Smoke </a:t>
            </a:r>
            <a:r>
              <a:rPr lang="de-DE" sz="26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im frühen Alphastadium eingesetzt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Der Test umfasst absolut grundlegende Funktionalitäten, z. B. auch im Benutzerinterface. Vorhandene Funktionen werden auf ihre Lauffähigkeit getestet. </a:t>
            </a:r>
          </a:p>
          <a:p>
            <a:pPr lvl="1"/>
            <a:endParaRPr lang="de-DE" sz="2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Gorilla </a:t>
            </a:r>
            <a:r>
              <a:rPr lang="de-DE" sz="26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Software wird in ihrem aktuellen Stand einem Brachialtest unterzogen und auf ihre Reaktionen getestet. So werden z. B. bewusst fehlerhafte Daten eingesetzt und beobachtet, ob dadurch möglicherweise Inkonsistenzen entstehen. 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Eine weitere Möglichkeit besteht darin, alle möglichen (und unmöglichen) Tastenkombinationen durchzugehen. Ein typisches Anwenderverhalten ist beispielsweise das Ablegen eines Aktenordners auf die Tastatur und dadurch entstehende chaotische Zeicheneingaben.</a:t>
            </a:r>
            <a:endParaRPr lang="de-DE" sz="17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Weitere Methoden des Software-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Installation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Testen ob eine Installationsroutine auf allen vorgesehenen Hardware- und Betriebssystemplattformen einwandfrei durchlaufen werden kann. Es werden auch Verhaltensweisen bei einem bewusst herbeigeführten Installationsabbruch überprüft.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Performance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Anwendung auf die Mindestanforderungen an Hardware-Ressourcen (Prozessor, RAM, Speicherplatz usw.) Testen. 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Bei diesem Verfahren finden sich häufig Möglichkeiten, den Sourcecode auf schnellere Funktionsabläufe hin zu optimieren.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Weitere Methoden des Software-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13"/>
            <a:ext cx="7958667" cy="4268650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Regression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Ständiges Wiederholen einer Testreihe, um zu gewährleisten, das die bereits getesteten Komponenten keine neuen Fehler verursachen können.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Weitere Methoden des Software-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389</Words>
  <Application>Microsoft Office PowerPoint</Application>
  <PresentationFormat>Breitbild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Unittesting</vt:lpstr>
      <vt:lpstr>Das wirst du Lernen</vt:lpstr>
      <vt:lpstr>Warum wir Testen </vt:lpstr>
      <vt:lpstr>Software Testing</vt:lpstr>
      <vt:lpstr>Software Testing</vt:lpstr>
      <vt:lpstr>Software Testing</vt:lpstr>
      <vt:lpstr>Software Testing</vt:lpstr>
      <vt:lpstr>Software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2021-07-20T19:39:37Z</dcterms:modified>
</cp:coreProperties>
</file>