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16308-16EA-4170-A5F9-CD122A12A1D1}" v="4" dt="2021-07-20T19:39:5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8844" autoAdjust="0"/>
  </p:normalViewPr>
  <p:slideViewPr>
    <p:cSldViewPr snapToGrid="0">
      <p:cViewPr varScale="1">
        <p:scale>
          <a:sx n="105" d="100"/>
          <a:sy n="105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37F16308-16EA-4170-A5F9-CD122A12A1D1}"/>
    <pc:docChg chg="modSld">
      <pc:chgData name="Sebastian Meine" userId="f54488a2a6b7dc9e" providerId="LiveId" clId="{37F16308-16EA-4170-A5F9-CD122A12A1D1}" dt="2021-07-20T19:40:05.075" v="7"/>
      <pc:docMkLst>
        <pc:docMk/>
      </pc:docMkLst>
      <pc:sldChg chg="modSp mod">
        <pc:chgData name="Sebastian Meine" userId="f54488a2a6b7dc9e" providerId="LiveId" clId="{37F16308-16EA-4170-A5F9-CD122A12A1D1}" dt="2021-07-20T19:39:59.245" v="4"/>
        <pc:sldMkLst>
          <pc:docMk/>
          <pc:sldMk cId="2109793123" sldId="258"/>
        </pc:sldMkLst>
        <pc:spChg chg="mod">
          <ac:chgData name="Sebastian Meine" userId="f54488a2a6b7dc9e" providerId="LiveId" clId="{37F16308-16EA-4170-A5F9-CD122A12A1D1}" dt="2021-07-20T19:39:59.245" v="4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7F16308-16EA-4170-A5F9-CD122A12A1D1}" dt="2021-07-20T19:40:05.075" v="7"/>
        <pc:sldMkLst>
          <pc:docMk/>
          <pc:sldMk cId="583026924" sldId="259"/>
        </pc:sldMkLst>
        <pc:spChg chg="mod">
          <ac:chgData name="Sebastian Meine" userId="f54488a2a6b7dc9e" providerId="LiveId" clId="{37F16308-16EA-4170-A5F9-CD122A12A1D1}" dt="2021-07-20T19:40:05.075" v="7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7F16308-16EA-4170-A5F9-CD122A12A1D1}" dt="2021-07-20T19:40:02.963" v="6"/>
        <pc:sldMkLst>
          <pc:docMk/>
          <pc:sldMk cId="2435630695" sldId="260"/>
        </pc:sldMkLst>
        <pc:spChg chg="mod">
          <ac:chgData name="Sebastian Meine" userId="f54488a2a6b7dc9e" providerId="LiveId" clId="{37F16308-16EA-4170-A5F9-CD122A12A1D1}" dt="2021-07-20T19:40:02.963" v="6"/>
          <ac:spMkLst>
            <pc:docMk/>
            <pc:sldMk cId="2435630695" sldId="260"/>
            <ac:spMk id="8" creationId="{6833897F-8945-43C1-8EE1-2E83FF8331D9}"/>
          </ac:spMkLst>
        </pc:spChg>
      </pc:sldChg>
      <pc:sldChg chg="modSp">
        <pc:chgData name="Sebastian Meine" userId="f54488a2a6b7dc9e" providerId="LiveId" clId="{37F16308-16EA-4170-A5F9-CD122A12A1D1}" dt="2021-07-20T19:39:55.813" v="3" actId="6549"/>
        <pc:sldMkLst>
          <pc:docMk/>
          <pc:sldMk cId="3097966872" sldId="261"/>
        </pc:sldMkLst>
        <pc:spChg chg="mod">
          <ac:chgData name="Sebastian Meine" userId="f54488a2a6b7dc9e" providerId="LiveId" clId="{37F16308-16EA-4170-A5F9-CD122A12A1D1}" dt="2021-07-20T19:39:55.813" v="3" actId="6549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7F16308-16EA-4170-A5F9-CD122A12A1D1}" dt="2021-07-20T19:40:01.115" v="5"/>
        <pc:sldMkLst>
          <pc:docMk/>
          <pc:sldMk cId="362378951" sldId="263"/>
        </pc:sldMkLst>
        <pc:spChg chg="mod">
          <ac:chgData name="Sebastian Meine" userId="f54488a2a6b7dc9e" providerId="LiveId" clId="{37F16308-16EA-4170-A5F9-CD122A12A1D1}" dt="2021-07-20T19:40:01.115" v="5"/>
          <ac:spMkLst>
            <pc:docMk/>
            <pc:sldMk cId="362378951" sldId="263"/>
            <ac:spMk id="8" creationId="{6833897F-8945-43C1-8EE1-2E83FF8331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Kontrollstrukturen 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Schleifen (Loops)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Break /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Continue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in Schleifen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Zuweisungsoperatoren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Kontrollstrukturen II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23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Schleifen (Loops)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Schleifen werden Codeblöcke mehrfach ausgeführt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Arten von Schleifen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For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While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Deadloop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:-o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While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True 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 typische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deathloop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, benötigt ein break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Kontrollstrukturen II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1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Zuweisungsoperatoren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Zuweisung von werden auf Variablen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Es gibt verschiedene Operatoren, die werte jeweils auf eine andere Art zuweisen,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zb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A = 4 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weißt der Linken Seite den wert der rechten Seite zu</a:t>
            </a:r>
          </a:p>
          <a:p>
            <a:pPr lvl="1"/>
            <a:r>
              <a:rPr lang="de-DE" sz="16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A += 4  Hinzufügen und zuweisen</a:t>
            </a:r>
          </a:p>
          <a:p>
            <a:pPr lvl="1"/>
            <a:r>
              <a:rPr lang="de-DE" sz="1600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-=, *=, //=…</a:t>
            </a:r>
            <a:endParaRPr lang="de-DE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25.07.21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Kontrollstrukturen II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8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103</Words>
  <Application>Microsoft Macintosh PowerPoint</Application>
  <PresentationFormat>Breitbild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Corbel</vt:lpstr>
      <vt:lpstr>Tiefe</vt:lpstr>
      <vt:lpstr>Kontrollstrukturen II</vt:lpstr>
      <vt:lpstr>Table of Content</vt:lpstr>
      <vt:lpstr>Schleifen (Loops)</vt:lpstr>
      <vt:lpstr>Zuweisungsoperatoren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13</cp:revision>
  <dcterms:created xsi:type="dcterms:W3CDTF">2021-07-04T13:15:28Z</dcterms:created>
  <dcterms:modified xsi:type="dcterms:W3CDTF">2021-07-24T22:34:39Z</dcterms:modified>
</cp:coreProperties>
</file>