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6308-16EA-4170-A5F9-CD122A12A1D1}" v="4" dt="2021-07-20T19:39:5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8844" autoAdjust="0"/>
  </p:normalViewPr>
  <p:slideViewPr>
    <p:cSldViewPr snapToGrid="0">
      <p:cViewPr varScale="1">
        <p:scale>
          <a:sx n="113" d="100"/>
          <a:sy n="113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37F16308-16EA-4170-A5F9-CD122A12A1D1}"/>
    <pc:docChg chg="modSld">
      <pc:chgData name="Sebastian Meine" userId="f54488a2a6b7dc9e" providerId="LiveId" clId="{37F16308-16EA-4170-A5F9-CD122A12A1D1}" dt="2021-07-20T19:40:05.075" v="7"/>
      <pc:docMkLst>
        <pc:docMk/>
      </pc:docMkLst>
      <pc:sldChg chg="modSp mod">
        <pc:chgData name="Sebastian Meine" userId="f54488a2a6b7dc9e" providerId="LiveId" clId="{37F16308-16EA-4170-A5F9-CD122A12A1D1}" dt="2021-07-20T19:39:59.245" v="4"/>
        <pc:sldMkLst>
          <pc:docMk/>
          <pc:sldMk cId="2109793123" sldId="258"/>
        </pc:sldMkLst>
        <pc:spChg chg="mod">
          <ac:chgData name="Sebastian Meine" userId="f54488a2a6b7dc9e" providerId="LiveId" clId="{37F16308-16EA-4170-A5F9-CD122A12A1D1}" dt="2021-07-20T19:39:59.245" v="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7F16308-16EA-4170-A5F9-CD122A12A1D1}" dt="2021-07-20T19:40:05.075" v="7"/>
        <pc:sldMkLst>
          <pc:docMk/>
          <pc:sldMk cId="583026924" sldId="259"/>
        </pc:sldMkLst>
        <pc:spChg chg="mod">
          <ac:chgData name="Sebastian Meine" userId="f54488a2a6b7dc9e" providerId="LiveId" clId="{37F16308-16EA-4170-A5F9-CD122A12A1D1}" dt="2021-07-20T19:40:05.075" v="7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7F16308-16EA-4170-A5F9-CD122A12A1D1}" dt="2021-07-20T19:40:02.963" v="6"/>
        <pc:sldMkLst>
          <pc:docMk/>
          <pc:sldMk cId="2435630695" sldId="260"/>
        </pc:sldMkLst>
        <pc:spChg chg="mod">
          <ac:chgData name="Sebastian Meine" userId="f54488a2a6b7dc9e" providerId="LiveId" clId="{37F16308-16EA-4170-A5F9-CD122A12A1D1}" dt="2021-07-20T19:40:02.963" v="6"/>
          <ac:spMkLst>
            <pc:docMk/>
            <pc:sldMk cId="2435630695" sldId="260"/>
            <ac:spMk id="8" creationId="{6833897F-8945-43C1-8EE1-2E83FF8331D9}"/>
          </ac:spMkLst>
        </pc:spChg>
      </pc:sldChg>
      <pc:sldChg chg="modSp">
        <pc:chgData name="Sebastian Meine" userId="f54488a2a6b7dc9e" providerId="LiveId" clId="{37F16308-16EA-4170-A5F9-CD122A12A1D1}" dt="2021-07-20T19:39:55.813" v="3" actId="6549"/>
        <pc:sldMkLst>
          <pc:docMk/>
          <pc:sldMk cId="3097966872" sldId="261"/>
        </pc:sldMkLst>
        <pc:spChg chg="mod">
          <ac:chgData name="Sebastian Meine" userId="f54488a2a6b7dc9e" providerId="LiveId" clId="{37F16308-16EA-4170-A5F9-CD122A12A1D1}" dt="2021-07-20T19:39:55.813" v="3" actId="6549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7F16308-16EA-4170-A5F9-CD122A12A1D1}" dt="2021-07-20T19:40:01.115" v="5"/>
        <pc:sldMkLst>
          <pc:docMk/>
          <pc:sldMk cId="362378951" sldId="263"/>
        </pc:sldMkLst>
        <pc:spChg chg="mod">
          <ac:chgData name="Sebastian Meine" userId="f54488a2a6b7dc9e" providerId="LiveId" clId="{37F16308-16EA-4170-A5F9-CD122A12A1D1}" dt="2021-07-20T19:40:01.115" v="5"/>
          <ac:spMkLst>
            <pc:docMk/>
            <pc:sldMk cId="362378951" sldId="263"/>
            <ac:spMk id="8" creationId="{6833897F-8945-43C1-8EE1-2E83FF8331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Basics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Strings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Numbers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Variablen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Casting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Kommentare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Docstring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Basics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2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3089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Strings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Sind Zeichenketten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Werden mit „“ oder ‚‘ geschrieben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Werden um verschiedene Daten zu erfassen, Egal ob Texte aus Benutzereingaben, Dateien oder Datenbanken, Strings sind ein Elementarer Bestandteil 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Strings können miteinander verkettet werden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3089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Numbers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Numbers ist ein grober begriff für folgende Zahlentypen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Integer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Float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Integer sind Ganzzahlen ohne Komma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Float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sind Fließkommazahlen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8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3089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Variablen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Sind veränderbare Speicherplätze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Speichen von Daten während der Laufzeit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A = 4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A ist die Variable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Die 4 ist der Wert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Eine Variable kann jeden Datentyp speichern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1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3089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Casten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Umwandeln von Datentypen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Integer 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S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tring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String 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Integer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String 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Float</a:t>
            </a:r>
            <a:endParaRPr lang="de-DE" sz="2400" dirty="0">
              <a:solidFill>
                <a:schemeClr val="tx1">
                  <a:lumMod val="95000"/>
                </a:schemeClr>
              </a:solidFill>
              <a:sym typeface="Wingdings" pitchFamily="2" charset="2"/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…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  <a:sym typeface="Wingdings" pitchFamily="2" charset="2"/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Dieses Umwandeln von Datentypen nennt man “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Casten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“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3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3089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Kommentare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Hinweise zum Code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Dokumentationen im Code für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Methoden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Classen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Einzeilig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Mehrzeilig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Code der „auskommentiert“ ist wird nicht ausgeführt!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0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3089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Docstring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Kommentar zur Dokumentation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Enthält verschiedene Informationen, entweder von Methoden oder Klassen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Erstellung von Entwickler Dokumentationen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181</Words>
  <Application>Microsoft Macintosh PowerPoint</Application>
  <PresentationFormat>Breitbild</PresentationFormat>
  <Paragraphs>71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Tiefe</vt:lpstr>
      <vt:lpstr>Basics</vt:lpstr>
      <vt:lpstr>Table of Content</vt:lpstr>
      <vt:lpstr>Strings</vt:lpstr>
      <vt:lpstr>Numbers</vt:lpstr>
      <vt:lpstr>Variablen</vt:lpstr>
      <vt:lpstr>Casten</vt:lpstr>
      <vt:lpstr>Kommentare</vt:lpstr>
      <vt:lpstr>Docstring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5</cp:revision>
  <dcterms:created xsi:type="dcterms:W3CDTF">2021-07-04T13:15:28Z</dcterms:created>
  <dcterms:modified xsi:type="dcterms:W3CDTF">2021-07-24T21:33:35Z</dcterms:modified>
</cp:coreProperties>
</file>