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8" r:id="rId3"/>
    <p:sldId id="260" r:id="rId4"/>
    <p:sldId id="261" r:id="rId5"/>
    <p:sldId id="263"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49F6"/>
    <a:srgbClr val="CC7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3DE3F-109F-4A8E-AD2B-568A5C0EC149}" v="4" dt="2021-07-20T19:37:4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96" autoAdjust="0"/>
    <p:restoredTop sz="88844" autoAdjust="0"/>
  </p:normalViewPr>
  <p:slideViewPr>
    <p:cSldViewPr snapToGrid="0">
      <p:cViewPr varScale="1">
        <p:scale>
          <a:sx n="113" d="100"/>
          <a:sy n="113" d="100"/>
        </p:scale>
        <p:origin x="11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Meine" userId="f54488a2a6b7dc9e" providerId="LiveId" clId="{3463DE3F-109F-4A8E-AD2B-568A5C0EC149}"/>
    <pc:docChg chg="custSel modSld">
      <pc:chgData name="Sebastian Meine" userId="f54488a2a6b7dc9e" providerId="LiveId" clId="{3463DE3F-109F-4A8E-AD2B-568A5C0EC149}" dt="2021-07-20T19:38:00.434" v="9"/>
      <pc:docMkLst>
        <pc:docMk/>
      </pc:docMkLst>
      <pc:sldChg chg="modSp">
        <pc:chgData name="Sebastian Meine" userId="f54488a2a6b7dc9e" providerId="LiveId" clId="{3463DE3F-109F-4A8E-AD2B-568A5C0EC149}" dt="2021-07-20T19:37:49.124" v="3" actId="6549"/>
        <pc:sldMkLst>
          <pc:docMk/>
          <pc:sldMk cId="238189655" sldId="256"/>
        </pc:sldMkLst>
        <pc:spChg chg="mod">
          <ac:chgData name="Sebastian Meine" userId="f54488a2a6b7dc9e" providerId="LiveId" clId="{3463DE3F-109F-4A8E-AD2B-568A5C0EC149}" dt="2021-07-20T19:37:49.124" v="3" actId="6549"/>
          <ac:spMkLst>
            <pc:docMk/>
            <pc:sldMk cId="238189655" sldId="256"/>
            <ac:spMk id="2" creationId="{87B2046A-71C6-4A5C-90F4-24A921FBE6F2}"/>
          </ac:spMkLst>
        </pc:spChg>
      </pc:sldChg>
      <pc:sldChg chg="modSp mod">
        <pc:chgData name="Sebastian Meine" userId="f54488a2a6b7dc9e" providerId="LiveId" clId="{3463DE3F-109F-4A8E-AD2B-568A5C0EC149}" dt="2021-07-20T19:37:56.333" v="7" actId="20577"/>
        <pc:sldMkLst>
          <pc:docMk/>
          <pc:sldMk cId="2109793123" sldId="258"/>
        </pc:sldMkLst>
        <pc:spChg chg="mod">
          <ac:chgData name="Sebastian Meine" userId="f54488a2a6b7dc9e" providerId="LiveId" clId="{3463DE3F-109F-4A8E-AD2B-568A5C0EC149}" dt="2021-07-20T19:37:56.333" v="7" actId="20577"/>
          <ac:spMkLst>
            <pc:docMk/>
            <pc:sldMk cId="2109793123" sldId="258"/>
            <ac:spMk id="8" creationId="{6833897F-8945-43C1-8EE1-2E83FF8331D9}"/>
          </ac:spMkLst>
        </pc:spChg>
      </pc:sldChg>
      <pc:sldChg chg="modSp mod">
        <pc:chgData name="Sebastian Meine" userId="f54488a2a6b7dc9e" providerId="LiveId" clId="{3463DE3F-109F-4A8E-AD2B-568A5C0EC149}" dt="2021-07-20T19:38:00.434" v="9"/>
        <pc:sldMkLst>
          <pc:docMk/>
          <pc:sldMk cId="583026924" sldId="259"/>
        </pc:sldMkLst>
        <pc:spChg chg="mod">
          <ac:chgData name="Sebastian Meine" userId="f54488a2a6b7dc9e" providerId="LiveId" clId="{3463DE3F-109F-4A8E-AD2B-568A5C0EC149}" dt="2021-07-20T19:38:00.434" v="9"/>
          <ac:spMkLst>
            <pc:docMk/>
            <pc:sldMk cId="583026924" sldId="259"/>
            <ac:spMk id="8" creationId="{3B4D951D-CFCF-46C6-91EB-50913F6DFC4D}"/>
          </ac:spMkLst>
        </pc:spChg>
      </pc:sldChg>
      <pc:sldChg chg="modSp mod">
        <pc:chgData name="Sebastian Meine" userId="f54488a2a6b7dc9e" providerId="LiveId" clId="{3463DE3F-109F-4A8E-AD2B-568A5C0EC149}" dt="2021-07-20T19:37:58.459" v="8"/>
        <pc:sldMkLst>
          <pc:docMk/>
          <pc:sldMk cId="2205865153" sldId="260"/>
        </pc:sldMkLst>
        <pc:spChg chg="mod">
          <ac:chgData name="Sebastian Meine" userId="f54488a2a6b7dc9e" providerId="LiveId" clId="{3463DE3F-109F-4A8E-AD2B-568A5C0EC149}" dt="2021-07-20T19:37:58.459" v="8"/>
          <ac:spMkLst>
            <pc:docMk/>
            <pc:sldMk cId="2205865153" sldId="260"/>
            <ac:spMk id="8" creationId="{6833897F-8945-43C1-8EE1-2E83FF8331D9}"/>
          </ac:spMkLst>
        </pc:spChg>
      </pc:sldChg>
    </pc:docChg>
  </pc:docChgLst>
  <pc:docChgLst>
    <pc:chgData name="Sebastian Meine" userId="f54488a2a6b7dc9e" providerId="LiveId" clId="{BE1DB9F4-E304-4C37-970B-A53B13E8E1BC}"/>
    <pc:docChg chg="custSel addSld delSld modSld">
      <pc:chgData name="Sebastian Meine" userId="f54488a2a6b7dc9e" providerId="LiveId" clId="{BE1DB9F4-E304-4C37-970B-A53B13E8E1BC}" dt="2021-07-04T21:08:21.923" v="481" actId="20577"/>
      <pc:docMkLst>
        <pc:docMk/>
      </pc:docMkLst>
      <pc:sldChg chg="addSp delSp modSp mod">
        <pc:chgData name="Sebastian Meine" userId="f54488a2a6b7dc9e" providerId="LiveId" clId="{BE1DB9F4-E304-4C37-970B-A53B13E8E1BC}" dt="2021-07-04T14:48:58.033" v="5" actId="478"/>
        <pc:sldMkLst>
          <pc:docMk/>
          <pc:sldMk cId="238189655" sldId="256"/>
        </pc:sldMkLst>
        <pc:spChg chg="mod">
          <ac:chgData name="Sebastian Meine" userId="f54488a2a6b7dc9e" providerId="LiveId" clId="{BE1DB9F4-E304-4C37-970B-A53B13E8E1BC}" dt="2021-07-04T14:43:23.278" v="0" actId="403"/>
          <ac:spMkLst>
            <pc:docMk/>
            <pc:sldMk cId="238189655" sldId="256"/>
            <ac:spMk id="2" creationId="{87B2046A-71C6-4A5C-90F4-24A921FBE6F2}"/>
          </ac:spMkLst>
        </pc:spChg>
        <pc:spChg chg="add mod">
          <ac:chgData name="Sebastian Meine" userId="f54488a2a6b7dc9e" providerId="LiveId" clId="{BE1DB9F4-E304-4C37-970B-A53B13E8E1BC}" dt="2021-07-04T14:48:51.469" v="1"/>
          <ac:spMkLst>
            <pc:docMk/>
            <pc:sldMk cId="238189655" sldId="256"/>
            <ac:spMk id="4" creationId="{59758521-4940-4667-AD02-D9159FCBA0AA}"/>
          </ac:spMkLst>
        </pc:spChg>
        <pc:spChg chg="add del mod">
          <ac:chgData name="Sebastian Meine" userId="f54488a2a6b7dc9e" providerId="LiveId" clId="{BE1DB9F4-E304-4C37-970B-A53B13E8E1BC}" dt="2021-07-04T14:48:58.033" v="5" actId="478"/>
          <ac:spMkLst>
            <pc:docMk/>
            <pc:sldMk cId="238189655" sldId="256"/>
            <ac:spMk id="5" creationId="{D8F788BF-858C-49A4-ACB1-BF0BB9B551DE}"/>
          </ac:spMkLst>
        </pc:spChg>
        <pc:spChg chg="add mod">
          <ac:chgData name="Sebastian Meine" userId="f54488a2a6b7dc9e" providerId="LiveId" clId="{BE1DB9F4-E304-4C37-970B-A53B13E8E1BC}" dt="2021-07-04T14:48:51.469" v="1"/>
          <ac:spMkLst>
            <pc:docMk/>
            <pc:sldMk cId="238189655" sldId="256"/>
            <ac:spMk id="6" creationId="{16C5E0D0-4B8D-4ABD-AB1C-C34B838619DA}"/>
          </ac:spMkLst>
        </pc:spChg>
      </pc:sldChg>
      <pc:sldChg chg="addSp delSp modSp del mod">
        <pc:chgData name="Sebastian Meine" userId="f54488a2a6b7dc9e" providerId="LiveId" clId="{BE1DB9F4-E304-4C37-970B-A53B13E8E1BC}" dt="2021-07-04T21:03:01.078" v="11" actId="47"/>
        <pc:sldMkLst>
          <pc:docMk/>
          <pc:sldMk cId="821808063" sldId="257"/>
        </pc:sldMkLst>
        <pc:spChg chg="add mod">
          <ac:chgData name="Sebastian Meine" userId="f54488a2a6b7dc9e" providerId="LiveId" clId="{BE1DB9F4-E304-4C37-970B-A53B13E8E1BC}" dt="2021-07-04T14:48:53.513" v="2"/>
          <ac:spMkLst>
            <pc:docMk/>
            <pc:sldMk cId="821808063" sldId="257"/>
            <ac:spMk id="6" creationId="{18E16722-5125-474B-813B-7E7FCAD73050}"/>
          </ac:spMkLst>
        </pc:spChg>
        <pc:spChg chg="add del mod">
          <ac:chgData name="Sebastian Meine" userId="f54488a2a6b7dc9e" providerId="LiveId" clId="{BE1DB9F4-E304-4C37-970B-A53B13E8E1BC}" dt="2021-07-04T14:49:01.825" v="6" actId="478"/>
          <ac:spMkLst>
            <pc:docMk/>
            <pc:sldMk cId="821808063" sldId="257"/>
            <ac:spMk id="7" creationId="{A3CC68E1-34E3-46EA-8054-08C955DEDCF0}"/>
          </ac:spMkLst>
        </pc:spChg>
        <pc:spChg chg="add mod">
          <ac:chgData name="Sebastian Meine" userId="f54488a2a6b7dc9e" providerId="LiveId" clId="{BE1DB9F4-E304-4C37-970B-A53B13E8E1BC}" dt="2021-07-04T14:48:53.513" v="2"/>
          <ac:spMkLst>
            <pc:docMk/>
            <pc:sldMk cId="821808063" sldId="257"/>
            <ac:spMk id="8" creationId="{F93989BF-3261-4820-A19C-59C495FFE0B5}"/>
          </ac:spMkLst>
        </pc:spChg>
      </pc:sldChg>
      <pc:sldChg chg="addSp modSp mod modAnim">
        <pc:chgData name="Sebastian Meine" userId="f54488a2a6b7dc9e" providerId="LiveId" clId="{BE1DB9F4-E304-4C37-970B-A53B13E8E1BC}" dt="2021-07-04T21:08:21.923" v="481" actId="20577"/>
        <pc:sldMkLst>
          <pc:docMk/>
          <pc:sldMk cId="2109793123" sldId="258"/>
        </pc:sldMkLst>
        <pc:spChg chg="mod">
          <ac:chgData name="Sebastian Meine" userId="f54488a2a6b7dc9e" providerId="LiveId" clId="{BE1DB9F4-E304-4C37-970B-A53B13E8E1BC}" dt="2021-07-04T21:07:25.715" v="427" actId="20577"/>
          <ac:spMkLst>
            <pc:docMk/>
            <pc:sldMk cId="2109793123" sldId="258"/>
            <ac:spMk id="5" creationId="{BDF2C912-E02F-4E1F-82DF-351A88BA5B31}"/>
          </ac:spMkLst>
        </pc:spChg>
        <pc:spChg chg="mod">
          <ac:chgData name="Sebastian Meine" userId="f54488a2a6b7dc9e" providerId="LiveId" clId="{BE1DB9F4-E304-4C37-970B-A53B13E8E1BC}" dt="2021-07-04T21:08:21.923" v="481" actId="20577"/>
          <ac:spMkLst>
            <pc:docMk/>
            <pc:sldMk cId="2109793123" sldId="258"/>
            <ac:spMk id="6" creationId="{67FD4DD5-46C1-4974-A569-BB95F27DCC4F}"/>
          </ac:spMkLst>
        </pc:spChg>
        <pc:spChg chg="add mod">
          <ac:chgData name="Sebastian Meine" userId="f54488a2a6b7dc9e" providerId="LiveId" clId="{BE1DB9F4-E304-4C37-970B-A53B13E8E1BC}" dt="2021-07-04T14:48:54.185" v="3"/>
          <ac:spMkLst>
            <pc:docMk/>
            <pc:sldMk cId="2109793123" sldId="258"/>
            <ac:spMk id="7" creationId="{18705B3C-262D-45A3-8C90-9FC26244A8CC}"/>
          </ac:spMkLst>
        </pc:spChg>
        <pc:spChg chg="add mod">
          <ac:chgData name="Sebastian Meine" userId="f54488a2a6b7dc9e" providerId="LiveId" clId="{BE1DB9F4-E304-4C37-970B-A53B13E8E1BC}" dt="2021-07-04T14:49:17.421" v="8" actId="122"/>
          <ac:spMkLst>
            <pc:docMk/>
            <pc:sldMk cId="2109793123" sldId="258"/>
            <ac:spMk id="8" creationId="{6833897F-8945-43C1-8EE1-2E83FF8331D9}"/>
          </ac:spMkLst>
        </pc:spChg>
        <pc:spChg chg="add mod">
          <ac:chgData name="Sebastian Meine" userId="f54488a2a6b7dc9e" providerId="LiveId" clId="{BE1DB9F4-E304-4C37-970B-A53B13E8E1BC}" dt="2021-07-04T14:48:54.185" v="3"/>
          <ac:spMkLst>
            <pc:docMk/>
            <pc:sldMk cId="2109793123" sldId="258"/>
            <ac:spMk id="9" creationId="{4CB1546C-41E9-4CE9-A31D-18CB078FE5F0}"/>
          </ac:spMkLst>
        </pc:spChg>
      </pc:sldChg>
      <pc:sldChg chg="addSp modSp mod">
        <pc:chgData name="Sebastian Meine" userId="f54488a2a6b7dc9e" providerId="LiveId" clId="{BE1DB9F4-E304-4C37-970B-A53B13E8E1BC}" dt="2021-07-04T14:49:22.515" v="9"/>
        <pc:sldMkLst>
          <pc:docMk/>
          <pc:sldMk cId="583026924" sldId="259"/>
        </pc:sldMkLst>
        <pc:spChg chg="add mod">
          <ac:chgData name="Sebastian Meine" userId="f54488a2a6b7dc9e" providerId="LiveId" clId="{BE1DB9F4-E304-4C37-970B-A53B13E8E1BC}" dt="2021-07-04T14:48:54.870" v="4"/>
          <ac:spMkLst>
            <pc:docMk/>
            <pc:sldMk cId="583026924" sldId="259"/>
            <ac:spMk id="7" creationId="{10FFBAAD-19F5-4D04-A8CB-A12454F58FFD}"/>
          </ac:spMkLst>
        </pc:spChg>
        <pc:spChg chg="add mod">
          <ac:chgData name="Sebastian Meine" userId="f54488a2a6b7dc9e" providerId="LiveId" clId="{BE1DB9F4-E304-4C37-970B-A53B13E8E1BC}" dt="2021-07-04T14:49:22.515" v="9"/>
          <ac:spMkLst>
            <pc:docMk/>
            <pc:sldMk cId="583026924" sldId="259"/>
            <ac:spMk id="8" creationId="{3B4D951D-CFCF-46C6-91EB-50913F6DFC4D}"/>
          </ac:spMkLst>
        </pc:spChg>
        <pc:spChg chg="add mod">
          <ac:chgData name="Sebastian Meine" userId="f54488a2a6b7dc9e" providerId="LiveId" clId="{BE1DB9F4-E304-4C37-970B-A53B13E8E1BC}" dt="2021-07-04T14:48:54.870" v="4"/>
          <ac:spMkLst>
            <pc:docMk/>
            <pc:sldMk cId="583026924" sldId="259"/>
            <ac:spMk id="9" creationId="{3690FB59-357D-44F2-A4A7-2F771FE7F7EF}"/>
          </ac:spMkLst>
        </pc:spChg>
      </pc:sldChg>
      <pc:sldChg chg="delSp add setBg delDesignElem">
        <pc:chgData name="Sebastian Meine" userId="f54488a2a6b7dc9e" providerId="LiveId" clId="{BE1DB9F4-E304-4C37-970B-A53B13E8E1BC}" dt="2021-07-04T21:03:11.229" v="13"/>
        <pc:sldMkLst>
          <pc:docMk/>
          <pc:sldMk cId="2205865153" sldId="260"/>
        </pc:sldMkLst>
        <pc:spChg chg="del">
          <ac:chgData name="Sebastian Meine" userId="f54488a2a6b7dc9e" providerId="LiveId" clId="{BE1DB9F4-E304-4C37-970B-A53B13E8E1BC}" dt="2021-07-04T21:03:11.229" v="13"/>
          <ac:spMkLst>
            <pc:docMk/>
            <pc:sldMk cId="2205865153" sldId="260"/>
            <ac:spMk id="11" creationId="{6B2275DD-736C-472F-9D1B-3BA6016BFD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E7B2-9624-D04F-9833-6D05D714EB80}" type="datetimeFigureOut">
              <a:rPr lang="de-DE" smtClean="0"/>
              <a:t>28.07.21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3C4672-8746-0942-A132-FB5FC8CFB8B6}" type="slidenum">
              <a:rPr lang="de-DE" smtClean="0"/>
              <a:t>‹Nr.›</a:t>
            </a:fld>
            <a:endParaRPr lang="de-DE"/>
          </a:p>
        </p:txBody>
      </p:sp>
    </p:spTree>
    <p:extLst>
      <p:ext uri="{BB962C8B-B14F-4D97-AF65-F5344CB8AC3E}">
        <p14:creationId xmlns:p14="http://schemas.microsoft.com/office/powerpoint/2010/main" val="62145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15321"/>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dirty="0"/>
              <a:t>Mastertitelformat bearbeiten</a:t>
            </a:r>
            <a:endParaRPr lang="en-US" dirty="0"/>
          </a:p>
        </p:txBody>
      </p:sp>
      <p:sp>
        <p:nvSpPr>
          <p:cNvPr id="3" name="Subtitle 2"/>
          <p:cNvSpPr>
            <a:spLocks noGrp="1"/>
          </p:cNvSpPr>
          <p:nvPr>
            <p:ph type="subTitle" idx="1"/>
          </p:nvPr>
        </p:nvSpPr>
        <p:spPr>
          <a:xfrm>
            <a:off x="1524000" y="1498543"/>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Master-Untertitelformat bearbeiten</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28.07.21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419433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3009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de-DE"/>
              <a:t>Mastertitelformat bearbeiten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83887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de-DE"/>
              <a:t>Mastertitelformat bearbeiten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61364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de-DE"/>
              <a:t>Mastertitelformat bearbeiten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609639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5492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de-DE"/>
              <a:t>Mastertitelformat bearbeiten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D4AD37E9-5A10-49A7-855D-CAA2D2E848B6}" type="datetimeFigureOut">
              <a:rPr lang="de-DE" smtClean="0"/>
              <a:t>28.07.21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337197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78822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52727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27784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de-DE"/>
              <a:t>Mastertitelformat bearbeiten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4AD37E9-5A10-49A7-855D-CAA2D2E848B6}" type="datetimeFigureOut">
              <a:rPr lang="de-DE" smtClean="0"/>
              <a:t>28.07.21</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34498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72853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20000" y="2505075"/>
            <a:ext cx="5025216"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de-DE"/>
              <a:t>Mastertextformat bearbeiten</a:t>
            </a:r>
          </a:p>
        </p:txBody>
      </p:sp>
      <p:sp>
        <p:nvSpPr>
          <p:cNvPr id="6" name="Content Placeholder 5"/>
          <p:cNvSpPr>
            <a:spLocks noGrp="1"/>
          </p:cNvSpPr>
          <p:nvPr>
            <p:ph sz="quarter" idx="4"/>
          </p:nvPr>
        </p:nvSpPr>
        <p:spPr>
          <a:xfrm>
            <a:off x="6319840" y="2505075"/>
            <a:ext cx="503554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4AD37E9-5A10-49A7-855D-CAA2D2E848B6}" type="datetimeFigureOut">
              <a:rPr lang="de-DE" smtClean="0"/>
              <a:t>28.07.21</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988957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4AD37E9-5A10-49A7-855D-CAA2D2E848B6}" type="datetimeFigureOut">
              <a:rPr lang="de-DE" smtClean="0"/>
              <a:t>28.07.21</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16874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D37E9-5A10-49A7-855D-CAA2D2E848B6}" type="datetimeFigureOut">
              <a:rPr lang="de-DE" smtClean="0"/>
              <a:t>28.07.21</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1933749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244934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D4AD37E9-5A10-49A7-855D-CAA2D2E848B6}" type="datetimeFigureOut">
              <a:rPr lang="de-DE" smtClean="0"/>
              <a:t>28.07.21</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12A73BE-F097-4DBB-AEB2-4CC070160BA0}" type="slidenum">
              <a:rPr lang="de-DE" smtClean="0"/>
              <a:t>‹Nr.›</a:t>
            </a:fld>
            <a:endParaRPr lang="de-DE"/>
          </a:p>
        </p:txBody>
      </p:sp>
    </p:spTree>
    <p:extLst>
      <p:ext uri="{BB962C8B-B14F-4D97-AF65-F5344CB8AC3E}">
        <p14:creationId xmlns:p14="http://schemas.microsoft.com/office/powerpoint/2010/main" val="329084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4AD37E9-5A10-49A7-855D-CAA2D2E848B6}" type="datetimeFigureOut">
              <a:rPr lang="de-DE" smtClean="0"/>
              <a:t>28.07.21</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12A73BE-F097-4DBB-AEB2-4CC070160BA0}" type="slidenum">
              <a:rPr lang="de-DE" smtClean="0"/>
              <a:t>‹Nr.›</a:t>
            </a:fld>
            <a:endParaRPr lang="de-DE"/>
          </a:p>
        </p:txBody>
      </p:sp>
    </p:spTree>
    <p:extLst>
      <p:ext uri="{BB962C8B-B14F-4D97-AF65-F5344CB8AC3E}">
        <p14:creationId xmlns:p14="http://schemas.microsoft.com/office/powerpoint/2010/main" val="3326711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2046A-71C6-4A5C-90F4-24A921FBE6F2}"/>
              </a:ext>
            </a:extLst>
          </p:cNvPr>
          <p:cNvSpPr>
            <a:spLocks noGrp="1"/>
          </p:cNvSpPr>
          <p:nvPr>
            <p:ph type="ctrTitle"/>
          </p:nvPr>
        </p:nvSpPr>
        <p:spPr/>
        <p:txBody>
          <a:bodyPr>
            <a:normAutofit/>
          </a:bodyPr>
          <a:lstStyle/>
          <a:p>
            <a:pPr algn="ctr"/>
            <a:r>
              <a:rPr lang="de-DE" sz="6000" dirty="0">
                <a:solidFill>
                  <a:schemeClr val="tx1">
                    <a:lumMod val="95000"/>
                  </a:schemeClr>
                </a:solidFill>
              </a:rPr>
              <a:t>Datenstrukturen </a:t>
            </a:r>
          </a:p>
        </p:txBody>
      </p:sp>
      <p:sp>
        <p:nvSpPr>
          <p:cNvPr id="3" name="Untertitel 2">
            <a:extLst>
              <a:ext uri="{FF2B5EF4-FFF2-40B4-BE49-F238E27FC236}">
                <a16:creationId xmlns:a16="http://schemas.microsoft.com/office/drawing/2014/main" id="{4D88B189-3A7F-43DA-85AF-360F65368053}"/>
              </a:ext>
            </a:extLst>
          </p:cNvPr>
          <p:cNvSpPr>
            <a:spLocks noGrp="1"/>
          </p:cNvSpPr>
          <p:nvPr>
            <p:ph type="subTitle" idx="1"/>
          </p:nvPr>
        </p:nvSpPr>
        <p:spPr/>
        <p:txBody>
          <a:bodyPr>
            <a:normAutofit/>
          </a:bodyPr>
          <a:lstStyle/>
          <a:p>
            <a:pPr algn="ctr"/>
            <a:r>
              <a:rPr lang="de-DE" sz="2800" dirty="0">
                <a:solidFill>
                  <a:schemeClr val="tx2"/>
                </a:solidFill>
              </a:rPr>
              <a:t>Python A-Z</a:t>
            </a:r>
          </a:p>
        </p:txBody>
      </p:sp>
      <p:sp>
        <p:nvSpPr>
          <p:cNvPr id="4" name="Date Placeholder 3">
            <a:extLst>
              <a:ext uri="{FF2B5EF4-FFF2-40B4-BE49-F238E27FC236}">
                <a16:creationId xmlns:a16="http://schemas.microsoft.com/office/drawing/2014/main" id="{59758521-4940-4667-AD02-D9159FCBA0AA}"/>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6" name="Slide Number Placeholder 5">
            <a:extLst>
              <a:ext uri="{FF2B5EF4-FFF2-40B4-BE49-F238E27FC236}">
                <a16:creationId xmlns:a16="http://schemas.microsoft.com/office/drawing/2014/main" id="{16C5E0D0-4B8D-4ABD-AB1C-C34B838619DA}"/>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1</a:t>
            </a:fld>
            <a:endParaRPr lang="de-DE"/>
          </a:p>
        </p:txBody>
      </p:sp>
    </p:spTree>
    <p:extLst>
      <p:ext uri="{BB962C8B-B14F-4D97-AF65-F5344CB8AC3E}">
        <p14:creationId xmlns:p14="http://schemas.microsoft.com/office/powerpoint/2010/main" val="23818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2275DD-736C-472F-9D1B-3BA6016BF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Table </a:t>
            </a:r>
            <a:r>
              <a:rPr lang="de-DE" sz="4400" dirty="0" err="1">
                <a:solidFill>
                  <a:schemeClr val="tx1">
                    <a:lumMod val="95000"/>
                  </a:schemeClr>
                </a:solidFill>
              </a:rPr>
              <a:t>of</a:t>
            </a:r>
            <a:r>
              <a:rPr lang="de-DE" sz="4400" dirty="0">
                <a:solidFill>
                  <a:schemeClr val="tx1">
                    <a:lumMod val="95000"/>
                  </a:schemeClr>
                </a:solidFill>
              </a:rPr>
              <a:t> Content</a:t>
            </a: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7958667" cy="4351338"/>
          </a:xfrm>
        </p:spPr>
        <p:txBody>
          <a:bodyPr>
            <a:normAutofit/>
          </a:bodyPr>
          <a:lstStyle/>
          <a:p>
            <a:r>
              <a:rPr lang="de-DE" sz="2400" dirty="0">
                <a:solidFill>
                  <a:schemeClr val="tx1">
                    <a:lumMod val="95000"/>
                  </a:schemeClr>
                </a:solidFill>
              </a:rPr>
              <a:t>Was sind Datenstrukturen?</a:t>
            </a:r>
          </a:p>
          <a:p>
            <a:r>
              <a:rPr lang="de-DE" sz="2400" dirty="0">
                <a:solidFill>
                  <a:schemeClr val="tx1">
                    <a:lumMod val="95000"/>
                  </a:schemeClr>
                </a:solidFill>
              </a:rPr>
              <a:t>Die Listen</a:t>
            </a:r>
          </a:p>
          <a:p>
            <a:r>
              <a:rPr lang="de-DE" sz="2400" dirty="0">
                <a:solidFill>
                  <a:schemeClr val="tx1">
                    <a:lumMod val="95000"/>
                  </a:schemeClr>
                </a:solidFill>
              </a:rPr>
              <a:t>Das Set</a:t>
            </a:r>
          </a:p>
          <a:p>
            <a:r>
              <a:rPr lang="de-DE" sz="2400" dirty="0">
                <a:solidFill>
                  <a:schemeClr val="tx1">
                    <a:lumMod val="95000"/>
                  </a:schemeClr>
                </a:solidFill>
              </a:rPr>
              <a:t>Die Queue</a:t>
            </a:r>
            <a:endParaRPr lang="de-DE" sz="20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a:t>
            </a:r>
            <a:endParaRPr lang="de-DE" sz="1200" dirty="0">
              <a:solidFill>
                <a:schemeClr val="tx1">
                  <a:lumMod val="95000"/>
                </a:schemeClr>
              </a:solidFill>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2</a:t>
            </a:fld>
            <a:endParaRPr lang="de-DE"/>
          </a:p>
        </p:txBody>
      </p:sp>
    </p:spTree>
    <p:extLst>
      <p:ext uri="{BB962C8B-B14F-4D97-AF65-F5344CB8AC3E}">
        <p14:creationId xmlns:p14="http://schemas.microsoft.com/office/powerpoint/2010/main" val="21097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Was sind Datenstrukturen?</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1" y="1825625"/>
            <a:ext cx="7854244" cy="4351338"/>
          </a:xfrm>
        </p:spPr>
        <p:txBody>
          <a:bodyPr>
            <a:normAutofit/>
          </a:bodyPr>
          <a:lstStyle/>
          <a:p>
            <a:r>
              <a:rPr lang="de-DE" sz="2400" dirty="0">
                <a:solidFill>
                  <a:schemeClr val="tx1">
                    <a:lumMod val="95000"/>
                  </a:schemeClr>
                </a:solidFill>
              </a:rPr>
              <a:t>Datenstrukturen werden benötigt um größere Sammlungen von Daten verarbeiten zu können. Um diese Daten als Einheit verwalten zu können nutzen wir Datenstrukturen. </a:t>
            </a:r>
          </a:p>
          <a:p>
            <a:r>
              <a:rPr lang="de-DE" sz="2400" dirty="0">
                <a:solidFill>
                  <a:schemeClr val="tx1">
                    <a:lumMod val="95000"/>
                  </a:schemeClr>
                </a:solidFill>
              </a:rPr>
              <a:t>Zu den Datenstrukturen gehören die…</a:t>
            </a:r>
          </a:p>
          <a:p>
            <a:pPr lvl="1"/>
            <a:r>
              <a:rPr lang="de-DE" sz="2000" dirty="0">
                <a:solidFill>
                  <a:schemeClr val="tx1">
                    <a:lumMod val="95000"/>
                  </a:schemeClr>
                </a:solidFill>
              </a:rPr>
              <a:t>Liste</a:t>
            </a:r>
          </a:p>
          <a:p>
            <a:pPr lvl="1"/>
            <a:r>
              <a:rPr lang="de-DE" sz="2000" dirty="0" err="1">
                <a:solidFill>
                  <a:schemeClr val="tx1">
                    <a:lumMod val="95000"/>
                  </a:schemeClr>
                </a:solidFill>
              </a:rPr>
              <a:t>Tuple</a:t>
            </a:r>
            <a:r>
              <a:rPr lang="de-DE" sz="2000" dirty="0">
                <a:solidFill>
                  <a:schemeClr val="tx1">
                    <a:lumMod val="95000"/>
                  </a:schemeClr>
                </a:solidFill>
              </a:rPr>
              <a:t> </a:t>
            </a:r>
          </a:p>
          <a:p>
            <a:pPr lvl="1"/>
            <a:r>
              <a:rPr lang="de-DE" sz="2000" dirty="0">
                <a:solidFill>
                  <a:schemeClr val="tx1">
                    <a:lumMod val="95000"/>
                  </a:schemeClr>
                </a:solidFill>
              </a:rPr>
              <a:t>Set</a:t>
            </a:r>
          </a:p>
          <a:p>
            <a:pPr lvl="1"/>
            <a:r>
              <a:rPr lang="de-DE" sz="2000" dirty="0">
                <a:solidFill>
                  <a:schemeClr val="tx1">
                    <a:lumMod val="95000"/>
                  </a:schemeClr>
                </a:solidFill>
              </a:rPr>
              <a:t>Queue</a:t>
            </a:r>
          </a:p>
          <a:p>
            <a:pPr lvl="1"/>
            <a:r>
              <a:rPr lang="de-DE" sz="2000" dirty="0">
                <a:solidFill>
                  <a:schemeClr val="tx1">
                    <a:lumMod val="95000"/>
                  </a:schemeClr>
                </a:solidFill>
              </a:rPr>
              <a:t>Stack</a:t>
            </a: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3</a:t>
            </a:fld>
            <a:endParaRPr lang="de-DE"/>
          </a:p>
        </p:txBody>
      </p:sp>
    </p:spTree>
    <p:extLst>
      <p:ext uri="{BB962C8B-B14F-4D97-AF65-F5344CB8AC3E}">
        <p14:creationId xmlns:p14="http://schemas.microsoft.com/office/powerpoint/2010/main" val="220586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Die Listen</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1" y="1825625"/>
            <a:ext cx="7854244" cy="2048543"/>
          </a:xfrm>
        </p:spPr>
        <p:txBody>
          <a:bodyPr>
            <a:normAutofit/>
          </a:bodyPr>
          <a:lstStyle/>
          <a:p>
            <a:pPr marL="0" indent="0">
              <a:buNone/>
            </a:pPr>
            <a:r>
              <a:rPr lang="de-DE" sz="2400" dirty="0">
                <a:solidFill>
                  <a:schemeClr val="tx1">
                    <a:lumMod val="95000"/>
                  </a:schemeClr>
                </a:solidFill>
              </a:rPr>
              <a:t>In Python existiert die Datenstruktur Liste. Es handelt sich dabei um eine</a:t>
            </a:r>
          </a:p>
          <a:p>
            <a:pPr lvl="1"/>
            <a:r>
              <a:rPr lang="de-DE" sz="2000" dirty="0"/>
              <a:t>veränderbare (</a:t>
            </a:r>
            <a:r>
              <a:rPr lang="de-DE" sz="2000" dirty="0" err="1"/>
              <a:t>mutable</a:t>
            </a:r>
            <a:r>
              <a:rPr lang="de-DE" sz="2000" dirty="0"/>
              <a:t>)</a:t>
            </a:r>
          </a:p>
          <a:p>
            <a:pPr lvl="1"/>
            <a:r>
              <a:rPr lang="de-DE" sz="2000" dirty="0"/>
              <a:t>Sequenz</a:t>
            </a:r>
          </a:p>
          <a:p>
            <a:pPr marL="0" indent="0">
              <a:buNone/>
            </a:pPr>
            <a:r>
              <a:rPr lang="de-DE" sz="2400" dirty="0"/>
              <a:t>von Elementen</a:t>
            </a:r>
          </a:p>
          <a:p>
            <a:pPr lvl="1"/>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4</a:t>
            </a:fld>
            <a:endParaRPr lang="de-DE" dirty="0"/>
          </a:p>
        </p:txBody>
      </p:sp>
      <p:grpSp>
        <p:nvGrpSpPr>
          <p:cNvPr id="14" name="Gruppieren 13">
            <a:extLst>
              <a:ext uri="{FF2B5EF4-FFF2-40B4-BE49-F238E27FC236}">
                <a16:creationId xmlns:a16="http://schemas.microsoft.com/office/drawing/2014/main" id="{8B96AF8E-70EC-B941-81B1-6C290E0755E7}"/>
              </a:ext>
            </a:extLst>
          </p:cNvPr>
          <p:cNvGrpSpPr/>
          <p:nvPr/>
        </p:nvGrpSpPr>
        <p:grpSpPr>
          <a:xfrm>
            <a:off x="1309511" y="4113906"/>
            <a:ext cx="1061156" cy="1931114"/>
            <a:chOff x="1309511" y="4113906"/>
            <a:chExt cx="1061156" cy="1931114"/>
          </a:xfrm>
        </p:grpSpPr>
        <p:sp>
          <p:nvSpPr>
            <p:cNvPr id="2" name="Rechteck 1">
              <a:extLst>
                <a:ext uri="{FF2B5EF4-FFF2-40B4-BE49-F238E27FC236}">
                  <a16:creationId xmlns:a16="http://schemas.microsoft.com/office/drawing/2014/main" id="{85E36978-FBAF-CC46-9FCA-4EBBDB5EBA4C}"/>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10</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12" name="Textfeld 11">
              <a:extLst>
                <a:ext uri="{FF2B5EF4-FFF2-40B4-BE49-F238E27FC236}">
                  <a16:creationId xmlns:a16="http://schemas.microsoft.com/office/drawing/2014/main" id="{8B75AD1A-51F8-2444-B1CB-B9CA39369DD3}"/>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0</a:t>
              </a:r>
              <a:endParaRPr lang="de-DE" sz="4000" dirty="0">
                <a:latin typeface="Consolas" panose="020B0609020204030204" pitchFamily="49" charset="0"/>
                <a:cs typeface="Consolas" panose="020B0609020204030204" pitchFamily="49" charset="0"/>
              </a:endParaRPr>
            </a:p>
          </p:txBody>
        </p:sp>
        <p:sp>
          <p:nvSpPr>
            <p:cNvPr id="13" name="Textfeld 12">
              <a:extLst>
                <a:ext uri="{FF2B5EF4-FFF2-40B4-BE49-F238E27FC236}">
                  <a16:creationId xmlns:a16="http://schemas.microsoft.com/office/drawing/2014/main" id="{5A534341-11A7-C642-9992-CF48BCBD6C3A}"/>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-8</a:t>
              </a:r>
            </a:p>
          </p:txBody>
        </p:sp>
      </p:grpSp>
      <p:grpSp>
        <p:nvGrpSpPr>
          <p:cNvPr id="49" name="Gruppieren 48">
            <a:extLst>
              <a:ext uri="{FF2B5EF4-FFF2-40B4-BE49-F238E27FC236}">
                <a16:creationId xmlns:a16="http://schemas.microsoft.com/office/drawing/2014/main" id="{1047C72B-C86F-E348-887C-72915EE5D18C}"/>
              </a:ext>
            </a:extLst>
          </p:cNvPr>
          <p:cNvGrpSpPr/>
          <p:nvPr/>
        </p:nvGrpSpPr>
        <p:grpSpPr>
          <a:xfrm>
            <a:off x="2370667" y="4113906"/>
            <a:ext cx="1061156" cy="1931114"/>
            <a:chOff x="1309511" y="4113906"/>
            <a:chExt cx="1061156" cy="1931114"/>
          </a:xfrm>
        </p:grpSpPr>
        <p:sp>
          <p:nvSpPr>
            <p:cNvPr id="50" name="Rechteck 49">
              <a:extLst>
                <a:ext uri="{FF2B5EF4-FFF2-40B4-BE49-F238E27FC236}">
                  <a16:creationId xmlns:a16="http://schemas.microsoft.com/office/drawing/2014/main" id="{6B56277B-5B68-224E-951C-A61FC5E73CF5}"/>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55</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1" name="Textfeld 50">
              <a:extLst>
                <a:ext uri="{FF2B5EF4-FFF2-40B4-BE49-F238E27FC236}">
                  <a16:creationId xmlns:a16="http://schemas.microsoft.com/office/drawing/2014/main" id="{B424B69E-77A9-2349-A5F4-20C938BE838C}"/>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1</a:t>
              </a:r>
              <a:endParaRPr lang="de-DE" sz="4000" dirty="0">
                <a:latin typeface="Consolas" panose="020B0609020204030204" pitchFamily="49" charset="0"/>
                <a:cs typeface="Consolas" panose="020B0609020204030204" pitchFamily="49" charset="0"/>
              </a:endParaRPr>
            </a:p>
          </p:txBody>
        </p:sp>
        <p:sp>
          <p:nvSpPr>
            <p:cNvPr id="52" name="Textfeld 51">
              <a:extLst>
                <a:ext uri="{FF2B5EF4-FFF2-40B4-BE49-F238E27FC236}">
                  <a16:creationId xmlns:a16="http://schemas.microsoft.com/office/drawing/2014/main" id="{18D0655D-86DD-4D48-8296-76E5D97BC43C}"/>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-7</a:t>
              </a:r>
            </a:p>
          </p:txBody>
        </p:sp>
      </p:grpSp>
      <p:grpSp>
        <p:nvGrpSpPr>
          <p:cNvPr id="53" name="Gruppieren 52">
            <a:extLst>
              <a:ext uri="{FF2B5EF4-FFF2-40B4-BE49-F238E27FC236}">
                <a16:creationId xmlns:a16="http://schemas.microsoft.com/office/drawing/2014/main" id="{4FCB0126-FB2E-6848-95B2-EECE229356C8}"/>
              </a:ext>
            </a:extLst>
          </p:cNvPr>
          <p:cNvGrpSpPr/>
          <p:nvPr/>
        </p:nvGrpSpPr>
        <p:grpSpPr>
          <a:xfrm>
            <a:off x="3431823" y="4113906"/>
            <a:ext cx="1061156" cy="1931114"/>
            <a:chOff x="1309511" y="4113906"/>
            <a:chExt cx="1061156" cy="1931114"/>
          </a:xfrm>
        </p:grpSpPr>
        <p:sp>
          <p:nvSpPr>
            <p:cNvPr id="54" name="Rechteck 53">
              <a:extLst>
                <a:ext uri="{FF2B5EF4-FFF2-40B4-BE49-F238E27FC236}">
                  <a16:creationId xmlns:a16="http://schemas.microsoft.com/office/drawing/2014/main" id="{E237C989-3895-6E42-A2D8-CCA435FCB31D}"/>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5" name="Textfeld 54">
              <a:extLst>
                <a:ext uri="{FF2B5EF4-FFF2-40B4-BE49-F238E27FC236}">
                  <a16:creationId xmlns:a16="http://schemas.microsoft.com/office/drawing/2014/main" id="{41F3E7B6-2D62-2149-AA00-178750A9366F}"/>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2</a:t>
              </a:r>
              <a:endParaRPr lang="de-DE" sz="4000" dirty="0">
                <a:latin typeface="Consolas" panose="020B0609020204030204" pitchFamily="49" charset="0"/>
                <a:cs typeface="Consolas" panose="020B0609020204030204" pitchFamily="49" charset="0"/>
              </a:endParaRPr>
            </a:p>
          </p:txBody>
        </p:sp>
        <p:sp>
          <p:nvSpPr>
            <p:cNvPr id="56" name="Textfeld 55">
              <a:extLst>
                <a:ext uri="{FF2B5EF4-FFF2-40B4-BE49-F238E27FC236}">
                  <a16:creationId xmlns:a16="http://schemas.microsoft.com/office/drawing/2014/main" id="{3F073537-1456-E145-A548-B9DBFE6A4AB3}"/>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-6</a:t>
              </a:r>
            </a:p>
          </p:txBody>
        </p:sp>
      </p:grpSp>
      <p:grpSp>
        <p:nvGrpSpPr>
          <p:cNvPr id="57" name="Gruppieren 56">
            <a:extLst>
              <a:ext uri="{FF2B5EF4-FFF2-40B4-BE49-F238E27FC236}">
                <a16:creationId xmlns:a16="http://schemas.microsoft.com/office/drawing/2014/main" id="{61F04ABB-DA37-354C-AB26-2EFD3688EF70}"/>
              </a:ext>
            </a:extLst>
          </p:cNvPr>
          <p:cNvGrpSpPr/>
          <p:nvPr/>
        </p:nvGrpSpPr>
        <p:grpSpPr>
          <a:xfrm>
            <a:off x="4492979" y="4113906"/>
            <a:ext cx="1061156" cy="1931114"/>
            <a:chOff x="1309511" y="4113906"/>
            <a:chExt cx="1061156" cy="1931114"/>
          </a:xfrm>
        </p:grpSpPr>
        <p:sp>
          <p:nvSpPr>
            <p:cNvPr id="58" name="Rechteck 57">
              <a:extLst>
                <a:ext uri="{FF2B5EF4-FFF2-40B4-BE49-F238E27FC236}">
                  <a16:creationId xmlns:a16="http://schemas.microsoft.com/office/drawing/2014/main" id="{DEEBEDEC-7EDD-E649-983A-147AD435F4D9}"/>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77</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9" name="Textfeld 58">
              <a:extLst>
                <a:ext uri="{FF2B5EF4-FFF2-40B4-BE49-F238E27FC236}">
                  <a16:creationId xmlns:a16="http://schemas.microsoft.com/office/drawing/2014/main" id="{3A5774A3-6CFD-4B46-9E1D-E197FDC45430}"/>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3</a:t>
              </a:r>
              <a:endParaRPr lang="de-DE" sz="4000" dirty="0">
                <a:latin typeface="Consolas" panose="020B0609020204030204" pitchFamily="49" charset="0"/>
                <a:cs typeface="Consolas" panose="020B0609020204030204" pitchFamily="49" charset="0"/>
              </a:endParaRPr>
            </a:p>
          </p:txBody>
        </p:sp>
        <p:sp>
          <p:nvSpPr>
            <p:cNvPr id="60" name="Textfeld 59">
              <a:extLst>
                <a:ext uri="{FF2B5EF4-FFF2-40B4-BE49-F238E27FC236}">
                  <a16:creationId xmlns:a16="http://schemas.microsoft.com/office/drawing/2014/main" id="{71F4FDF0-BF82-6A4D-AB82-DA3887954BA9}"/>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-5</a:t>
              </a:r>
            </a:p>
          </p:txBody>
        </p:sp>
      </p:grpSp>
      <p:grpSp>
        <p:nvGrpSpPr>
          <p:cNvPr id="61" name="Gruppieren 60">
            <a:extLst>
              <a:ext uri="{FF2B5EF4-FFF2-40B4-BE49-F238E27FC236}">
                <a16:creationId xmlns:a16="http://schemas.microsoft.com/office/drawing/2014/main" id="{2A8C8AC4-C3DA-5F4B-A6C5-73DAF28C5768}"/>
              </a:ext>
            </a:extLst>
          </p:cNvPr>
          <p:cNvGrpSpPr/>
          <p:nvPr/>
        </p:nvGrpSpPr>
        <p:grpSpPr>
          <a:xfrm>
            <a:off x="5559767" y="4113906"/>
            <a:ext cx="1061156" cy="1931114"/>
            <a:chOff x="1309511" y="4113906"/>
            <a:chExt cx="1061156" cy="1931114"/>
          </a:xfrm>
        </p:grpSpPr>
        <p:sp>
          <p:nvSpPr>
            <p:cNvPr id="62" name="Rechteck 61">
              <a:extLst>
                <a:ext uri="{FF2B5EF4-FFF2-40B4-BE49-F238E27FC236}">
                  <a16:creationId xmlns:a16="http://schemas.microsoft.com/office/drawing/2014/main" id="{12B1BAFF-5C8F-E64E-BE7E-C19DC2EBC1D2}"/>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23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3" name="Textfeld 62">
              <a:extLst>
                <a:ext uri="{FF2B5EF4-FFF2-40B4-BE49-F238E27FC236}">
                  <a16:creationId xmlns:a16="http://schemas.microsoft.com/office/drawing/2014/main" id="{F384E450-406D-F445-92D7-ED3BA82F0937}"/>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4</a:t>
              </a:r>
              <a:endParaRPr lang="de-DE" sz="4000" dirty="0">
                <a:latin typeface="Consolas" panose="020B0609020204030204" pitchFamily="49" charset="0"/>
                <a:cs typeface="Consolas" panose="020B0609020204030204" pitchFamily="49" charset="0"/>
              </a:endParaRPr>
            </a:p>
          </p:txBody>
        </p:sp>
        <p:sp>
          <p:nvSpPr>
            <p:cNvPr id="64" name="Textfeld 63">
              <a:extLst>
                <a:ext uri="{FF2B5EF4-FFF2-40B4-BE49-F238E27FC236}">
                  <a16:creationId xmlns:a16="http://schemas.microsoft.com/office/drawing/2014/main" id="{006ECAEE-711D-FB40-B694-D5430E5840AA}"/>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-4</a:t>
              </a:r>
            </a:p>
          </p:txBody>
        </p:sp>
      </p:grpSp>
      <p:grpSp>
        <p:nvGrpSpPr>
          <p:cNvPr id="65" name="Gruppieren 64">
            <a:extLst>
              <a:ext uri="{FF2B5EF4-FFF2-40B4-BE49-F238E27FC236}">
                <a16:creationId xmlns:a16="http://schemas.microsoft.com/office/drawing/2014/main" id="{C072A700-813D-D141-AC2A-25CE259AFF30}"/>
              </a:ext>
            </a:extLst>
          </p:cNvPr>
          <p:cNvGrpSpPr/>
          <p:nvPr/>
        </p:nvGrpSpPr>
        <p:grpSpPr>
          <a:xfrm>
            <a:off x="6626555" y="4113906"/>
            <a:ext cx="1061156" cy="1931114"/>
            <a:chOff x="1309511" y="4113906"/>
            <a:chExt cx="1061156" cy="1931114"/>
          </a:xfrm>
        </p:grpSpPr>
        <p:sp>
          <p:nvSpPr>
            <p:cNvPr id="66" name="Rechteck 65">
              <a:extLst>
                <a:ext uri="{FF2B5EF4-FFF2-40B4-BE49-F238E27FC236}">
                  <a16:creationId xmlns:a16="http://schemas.microsoft.com/office/drawing/2014/main" id="{A691F1E6-219B-B946-AA05-22CAEA441283}"/>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7" name="Textfeld 66">
              <a:extLst>
                <a:ext uri="{FF2B5EF4-FFF2-40B4-BE49-F238E27FC236}">
                  <a16:creationId xmlns:a16="http://schemas.microsoft.com/office/drawing/2014/main" id="{7DA33623-2BDC-0D45-8D87-1B12A27AD70D}"/>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5</a:t>
              </a:r>
              <a:endParaRPr lang="de-DE" sz="4000" dirty="0">
                <a:latin typeface="Consolas" panose="020B0609020204030204" pitchFamily="49" charset="0"/>
                <a:cs typeface="Consolas" panose="020B0609020204030204" pitchFamily="49" charset="0"/>
              </a:endParaRPr>
            </a:p>
          </p:txBody>
        </p:sp>
        <p:sp>
          <p:nvSpPr>
            <p:cNvPr id="68" name="Textfeld 67">
              <a:extLst>
                <a:ext uri="{FF2B5EF4-FFF2-40B4-BE49-F238E27FC236}">
                  <a16:creationId xmlns:a16="http://schemas.microsoft.com/office/drawing/2014/main" id="{A3B9F22E-F668-8248-81AE-9023D08877C7}"/>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-3</a:t>
              </a:r>
            </a:p>
          </p:txBody>
        </p:sp>
      </p:grpSp>
      <p:grpSp>
        <p:nvGrpSpPr>
          <p:cNvPr id="69" name="Gruppieren 68">
            <a:extLst>
              <a:ext uri="{FF2B5EF4-FFF2-40B4-BE49-F238E27FC236}">
                <a16:creationId xmlns:a16="http://schemas.microsoft.com/office/drawing/2014/main" id="{C9BE2DE1-FDC8-624A-A639-A3FC89A133A0}"/>
              </a:ext>
            </a:extLst>
          </p:cNvPr>
          <p:cNvGrpSpPr/>
          <p:nvPr/>
        </p:nvGrpSpPr>
        <p:grpSpPr>
          <a:xfrm>
            <a:off x="7687711" y="4113906"/>
            <a:ext cx="1061156" cy="1931114"/>
            <a:chOff x="1309511" y="4113906"/>
            <a:chExt cx="1061156" cy="1931114"/>
          </a:xfrm>
        </p:grpSpPr>
        <p:sp>
          <p:nvSpPr>
            <p:cNvPr id="70" name="Rechteck 69">
              <a:extLst>
                <a:ext uri="{FF2B5EF4-FFF2-40B4-BE49-F238E27FC236}">
                  <a16:creationId xmlns:a16="http://schemas.microsoft.com/office/drawing/2014/main" id="{3BA15C24-E84E-AA4E-9660-9295DE2FD6FE}"/>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8</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1" name="Textfeld 70">
              <a:extLst>
                <a:ext uri="{FF2B5EF4-FFF2-40B4-BE49-F238E27FC236}">
                  <a16:creationId xmlns:a16="http://schemas.microsoft.com/office/drawing/2014/main" id="{B8D084DF-F476-5C42-B99A-C0DD390F7AEA}"/>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6</a:t>
              </a:r>
              <a:endParaRPr lang="de-DE" sz="4000" dirty="0">
                <a:latin typeface="Consolas" panose="020B0609020204030204" pitchFamily="49" charset="0"/>
                <a:cs typeface="Consolas" panose="020B0609020204030204" pitchFamily="49" charset="0"/>
              </a:endParaRPr>
            </a:p>
          </p:txBody>
        </p:sp>
        <p:sp>
          <p:nvSpPr>
            <p:cNvPr id="72" name="Textfeld 71">
              <a:extLst>
                <a:ext uri="{FF2B5EF4-FFF2-40B4-BE49-F238E27FC236}">
                  <a16:creationId xmlns:a16="http://schemas.microsoft.com/office/drawing/2014/main" id="{762E0C0D-B325-B748-9035-585FB69BE2E2}"/>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-2</a:t>
              </a:r>
            </a:p>
          </p:txBody>
        </p:sp>
      </p:grpSp>
      <p:grpSp>
        <p:nvGrpSpPr>
          <p:cNvPr id="73" name="Gruppieren 72">
            <a:extLst>
              <a:ext uri="{FF2B5EF4-FFF2-40B4-BE49-F238E27FC236}">
                <a16:creationId xmlns:a16="http://schemas.microsoft.com/office/drawing/2014/main" id="{E64B9F7B-041A-F04F-A477-4CD927FCA027}"/>
              </a:ext>
            </a:extLst>
          </p:cNvPr>
          <p:cNvGrpSpPr/>
          <p:nvPr/>
        </p:nvGrpSpPr>
        <p:grpSpPr>
          <a:xfrm>
            <a:off x="8754499" y="4113906"/>
            <a:ext cx="1061156" cy="1931114"/>
            <a:chOff x="1309511" y="4113906"/>
            <a:chExt cx="1061156" cy="1931114"/>
          </a:xfrm>
        </p:grpSpPr>
        <p:sp>
          <p:nvSpPr>
            <p:cNvPr id="74" name="Rechteck 73">
              <a:extLst>
                <a:ext uri="{FF2B5EF4-FFF2-40B4-BE49-F238E27FC236}">
                  <a16:creationId xmlns:a16="http://schemas.microsoft.com/office/drawing/2014/main" id="{6B23333F-894E-E04D-9185-47AC53E1E92E}"/>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99</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5" name="Textfeld 74">
              <a:extLst>
                <a:ext uri="{FF2B5EF4-FFF2-40B4-BE49-F238E27FC236}">
                  <a16:creationId xmlns:a16="http://schemas.microsoft.com/office/drawing/2014/main" id="{C3B4226F-D921-3F43-9AD2-C7F99CD51ABD}"/>
                </a:ext>
              </a:extLst>
            </p:cNvPr>
            <p:cNvSpPr txBox="1"/>
            <p:nvPr/>
          </p:nvSpPr>
          <p:spPr>
            <a:xfrm>
              <a:off x="1621119" y="5003932"/>
              <a:ext cx="437940"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7</a:t>
              </a:r>
              <a:endParaRPr lang="de-DE" sz="4000" dirty="0">
                <a:latin typeface="Consolas" panose="020B0609020204030204" pitchFamily="49" charset="0"/>
                <a:cs typeface="Consolas" panose="020B0609020204030204" pitchFamily="49" charset="0"/>
              </a:endParaRPr>
            </a:p>
          </p:txBody>
        </p:sp>
        <p:sp>
          <p:nvSpPr>
            <p:cNvPr id="76" name="Textfeld 75">
              <a:extLst>
                <a:ext uri="{FF2B5EF4-FFF2-40B4-BE49-F238E27FC236}">
                  <a16:creationId xmlns:a16="http://schemas.microsoft.com/office/drawing/2014/main" id="{C6E12C8C-BF96-CA46-9FAB-401A39D1981D}"/>
                </a:ext>
              </a:extLst>
            </p:cNvPr>
            <p:cNvSpPr txBox="1"/>
            <p:nvPr/>
          </p:nvSpPr>
          <p:spPr>
            <a:xfrm>
              <a:off x="1494481" y="5398689"/>
              <a:ext cx="691215" cy="646331"/>
            </a:xfrm>
            <a:prstGeom prst="rect">
              <a:avLst/>
            </a:prstGeom>
            <a:noFill/>
          </p:spPr>
          <p:txBody>
            <a:bodyPr wrap="none" rtlCol="0">
              <a:spAutoFit/>
            </a:bodyPr>
            <a:lstStyle/>
            <a:p>
              <a:r>
                <a:rPr lang="de-DE" sz="3600" dirty="0">
                  <a:latin typeface="Consolas" panose="020B0609020204030204" pitchFamily="49" charset="0"/>
                  <a:cs typeface="Consolas" panose="020B0609020204030204" pitchFamily="49" charset="0"/>
                </a:rPr>
                <a:t>-1</a:t>
              </a:r>
            </a:p>
          </p:txBody>
        </p:sp>
      </p:grpSp>
      <p:cxnSp>
        <p:nvCxnSpPr>
          <p:cNvPr id="79" name="Gerade Verbindung mit Pfeil 78">
            <a:extLst>
              <a:ext uri="{FF2B5EF4-FFF2-40B4-BE49-F238E27FC236}">
                <a16:creationId xmlns:a16="http://schemas.microsoft.com/office/drawing/2014/main" id="{1E5A91CA-13E6-594C-BD41-C7DD7B142209}"/>
              </a:ext>
            </a:extLst>
          </p:cNvPr>
          <p:cNvCxnSpPr/>
          <p:nvPr/>
        </p:nvCxnSpPr>
        <p:spPr>
          <a:xfrm flipH="1">
            <a:off x="9815655" y="5501550"/>
            <a:ext cx="69956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07E06B84-740D-1A42-A1DB-FFE7B951D214}"/>
              </a:ext>
            </a:extLst>
          </p:cNvPr>
          <p:cNvSpPr txBox="1"/>
          <p:nvPr/>
        </p:nvSpPr>
        <p:spPr>
          <a:xfrm>
            <a:off x="10570881" y="5270717"/>
            <a:ext cx="880369" cy="461665"/>
          </a:xfrm>
          <a:prstGeom prst="rect">
            <a:avLst/>
          </a:prstGeom>
          <a:noFill/>
        </p:spPr>
        <p:txBody>
          <a:bodyPr wrap="none" rtlCol="0">
            <a:spAutoFit/>
          </a:bodyPr>
          <a:lstStyle/>
          <a:p>
            <a:r>
              <a:rPr lang="de-DE" sz="2400" dirty="0"/>
              <a:t>Index</a:t>
            </a:r>
          </a:p>
        </p:txBody>
      </p:sp>
    </p:spTree>
    <p:extLst>
      <p:ext uri="{BB962C8B-B14F-4D97-AF65-F5344CB8AC3E}">
        <p14:creationId xmlns:p14="http://schemas.microsoft.com/office/powerpoint/2010/main" val="102348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Das Set</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8318499" cy="1874091"/>
          </a:xfrm>
        </p:spPr>
        <p:txBody>
          <a:bodyPr>
            <a:normAutofit/>
          </a:bodyPr>
          <a:lstStyle/>
          <a:p>
            <a:pPr marL="0" indent="0">
              <a:buNone/>
            </a:pPr>
            <a:r>
              <a:rPr lang="de-DE" sz="2400" dirty="0">
                <a:solidFill>
                  <a:schemeClr val="tx1">
                    <a:lumMod val="95000"/>
                  </a:schemeClr>
                </a:solidFill>
              </a:rPr>
              <a:t>Dabei handelt es sich um eine unsortierte Sammlung von Elementen, bei der jedes Element nur einmal vorkommt. Ein Set kann mit der </a:t>
            </a:r>
            <a:r>
              <a:rPr lang="de-DE" sz="2400" dirty="0" err="1">
                <a:solidFill>
                  <a:schemeClr val="tx1">
                    <a:lumMod val="95000"/>
                  </a:schemeClr>
                </a:solidFill>
              </a:rPr>
              <a:t>built</a:t>
            </a:r>
            <a:r>
              <a:rPr lang="de-DE" sz="2400" dirty="0">
                <a:solidFill>
                  <a:schemeClr val="tx1">
                    <a:lumMod val="95000"/>
                  </a:schemeClr>
                </a:solidFill>
              </a:rPr>
              <a:t>-in </a:t>
            </a:r>
            <a:r>
              <a:rPr lang="de-DE" sz="2400" dirty="0" err="1">
                <a:solidFill>
                  <a:schemeClr val="tx1">
                    <a:lumMod val="95000"/>
                  </a:schemeClr>
                </a:solidFill>
              </a:rPr>
              <a:t>set</a:t>
            </a:r>
            <a:r>
              <a:rPr lang="de-DE" sz="2400" dirty="0">
                <a:solidFill>
                  <a:schemeClr val="tx1">
                    <a:lumMod val="95000"/>
                  </a:schemeClr>
                </a:solidFill>
              </a:rPr>
              <a:t>()-Funktion oder mithilfe geschweifter Klammern ({ }) erstellt werden. Die </a:t>
            </a:r>
            <a:r>
              <a:rPr lang="de-DE" sz="2400" dirty="0" err="1">
                <a:solidFill>
                  <a:schemeClr val="tx1">
                    <a:lumMod val="95000"/>
                  </a:schemeClr>
                </a:solidFill>
              </a:rPr>
              <a:t>set</a:t>
            </a:r>
            <a:r>
              <a:rPr lang="de-DE" sz="2400" dirty="0">
                <a:solidFill>
                  <a:schemeClr val="tx1">
                    <a:lumMod val="95000"/>
                  </a:schemeClr>
                </a:solidFill>
              </a:rPr>
              <a:t>()-Funktion erwartet ein iterierbares Objekt (z.B. ein Tupel oder eine Liste)</a:t>
            </a:r>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5</a:t>
            </a:fld>
            <a:endParaRPr lang="de-DE" dirty="0"/>
          </a:p>
        </p:txBody>
      </p:sp>
    </p:spTree>
    <p:extLst>
      <p:ext uri="{BB962C8B-B14F-4D97-AF65-F5344CB8AC3E}">
        <p14:creationId xmlns:p14="http://schemas.microsoft.com/office/powerpoint/2010/main" val="40635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DF2C912-E02F-4E1F-82DF-351A88BA5B31}"/>
              </a:ext>
            </a:extLst>
          </p:cNvPr>
          <p:cNvSpPr>
            <a:spLocks noGrp="1"/>
          </p:cNvSpPr>
          <p:nvPr>
            <p:ph type="title"/>
          </p:nvPr>
        </p:nvSpPr>
        <p:spPr>
          <a:xfrm>
            <a:off x="838200" y="365125"/>
            <a:ext cx="7958667" cy="1137104"/>
          </a:xfrm>
        </p:spPr>
        <p:txBody>
          <a:bodyPr anchor="b">
            <a:normAutofit/>
          </a:bodyPr>
          <a:lstStyle/>
          <a:p>
            <a:r>
              <a:rPr lang="de-DE" sz="4400" dirty="0">
                <a:solidFill>
                  <a:schemeClr val="tx1">
                    <a:lumMod val="95000"/>
                  </a:schemeClr>
                </a:solidFill>
              </a:rPr>
              <a:t>Die Queue</a:t>
            </a:r>
            <a:endParaRPr lang="de-DE" sz="4000" dirty="0">
              <a:solidFill>
                <a:schemeClr val="tx1">
                  <a:lumMod val="95000"/>
                </a:schemeClr>
              </a:solidFill>
            </a:endParaRPr>
          </a:p>
        </p:txBody>
      </p:sp>
      <p:sp>
        <p:nvSpPr>
          <p:cNvPr id="6" name="Inhaltsplatzhalter 5">
            <a:extLst>
              <a:ext uri="{FF2B5EF4-FFF2-40B4-BE49-F238E27FC236}">
                <a16:creationId xmlns:a16="http://schemas.microsoft.com/office/drawing/2014/main" id="{67FD4DD5-46C1-4974-A569-BB95F27DCC4F}"/>
              </a:ext>
            </a:extLst>
          </p:cNvPr>
          <p:cNvSpPr>
            <a:spLocks noGrp="1"/>
          </p:cNvSpPr>
          <p:nvPr>
            <p:ph idx="1"/>
          </p:nvPr>
        </p:nvSpPr>
        <p:spPr>
          <a:xfrm>
            <a:off x="838200" y="1825625"/>
            <a:ext cx="8318499" cy="1874091"/>
          </a:xfrm>
        </p:spPr>
        <p:txBody>
          <a:bodyPr>
            <a:normAutofit/>
          </a:bodyPr>
          <a:lstStyle/>
          <a:p>
            <a:pPr marL="0" indent="0">
              <a:buNone/>
            </a:pPr>
            <a:r>
              <a:rPr lang="de-DE" sz="2400" dirty="0">
                <a:solidFill>
                  <a:schemeClr val="tx1">
                    <a:lumMod val="95000"/>
                  </a:schemeClr>
                </a:solidFill>
              </a:rPr>
              <a:t>Bei einer  Queue (Warteschlange) handelt es sich um eine Datenstruktur die einer Liste ähnlich ist. Allerdings ist die Funktionalität eingeschränkter Natur, denn eine Queue zeichnet sich dadurch aus, dass hier das FIFO-Prinzip (First In, First Out) gilt.</a:t>
            </a:r>
            <a:endParaRPr lang="de-DE" sz="1600" dirty="0">
              <a:solidFill>
                <a:schemeClr val="tx1">
                  <a:lumMod val="95000"/>
                </a:schemeClr>
              </a:solidFill>
            </a:endParaRPr>
          </a:p>
        </p:txBody>
      </p:sp>
      <p:sp>
        <p:nvSpPr>
          <p:cNvPr id="7" name="Date Placeholder 3">
            <a:extLst>
              <a:ext uri="{FF2B5EF4-FFF2-40B4-BE49-F238E27FC236}">
                <a16:creationId xmlns:a16="http://schemas.microsoft.com/office/drawing/2014/main" id="{18705B3C-262D-45A3-8C90-9FC26244A8CC}"/>
              </a:ext>
            </a:extLst>
          </p:cNvPr>
          <p:cNvSpPr>
            <a:spLocks noGrp="1"/>
          </p:cNvSpPr>
          <p:nvPr>
            <p:ph type="dt" sz="half" idx="10"/>
          </p:nvPr>
        </p:nvSpPr>
        <p:spPr>
          <a:xfrm>
            <a:off x="838200" y="6356350"/>
            <a:ext cx="2743200" cy="365125"/>
          </a:xfrm>
        </p:spPr>
        <p:txBody>
          <a:bodyPr/>
          <a:lstStyle/>
          <a:p>
            <a:fld id="{D4AD37E9-5A10-49A7-855D-CAA2D2E848B6}" type="datetimeFigureOut">
              <a:rPr lang="de-DE" smtClean="0"/>
              <a:t>28.07.21</a:t>
            </a:fld>
            <a:endParaRPr lang="de-DE"/>
          </a:p>
        </p:txBody>
      </p:sp>
      <p:sp>
        <p:nvSpPr>
          <p:cNvPr id="8" name="Footer Placeholder 4">
            <a:extLst>
              <a:ext uri="{FF2B5EF4-FFF2-40B4-BE49-F238E27FC236}">
                <a16:creationId xmlns:a16="http://schemas.microsoft.com/office/drawing/2014/main" id="{6833897F-8945-43C1-8EE1-2E83FF8331D9}"/>
              </a:ext>
            </a:extLst>
          </p:cNvPr>
          <p:cNvSpPr>
            <a:spLocks noGrp="1"/>
          </p:cNvSpPr>
          <p:nvPr>
            <p:ph type="ftr" sz="quarter" idx="11"/>
          </p:nvPr>
        </p:nvSpPr>
        <p:spPr>
          <a:xfrm>
            <a:off x="4038600" y="6356350"/>
            <a:ext cx="4114800" cy="365125"/>
          </a:xfrm>
        </p:spPr>
        <p:txBody>
          <a:bodyPr/>
          <a:lstStyle/>
          <a:p>
            <a:r>
              <a:rPr lang="de-DE" dirty="0">
                <a:solidFill>
                  <a:schemeClr val="tx1">
                    <a:lumMod val="95000"/>
                  </a:schemeClr>
                </a:solidFill>
              </a:rPr>
              <a:t>Datenstrukturen </a:t>
            </a:r>
            <a:endParaRPr lang="en-US" sz="1200" dirty="0">
              <a:solidFill>
                <a:schemeClr val="tx1">
                  <a:lumMod val="95000"/>
                </a:schemeClr>
              </a:solidFill>
              <a:latin typeface="+mj-lt"/>
            </a:endParaRPr>
          </a:p>
        </p:txBody>
      </p:sp>
      <p:sp>
        <p:nvSpPr>
          <p:cNvPr id="9" name="Slide Number Placeholder 5">
            <a:extLst>
              <a:ext uri="{FF2B5EF4-FFF2-40B4-BE49-F238E27FC236}">
                <a16:creationId xmlns:a16="http://schemas.microsoft.com/office/drawing/2014/main" id="{4CB1546C-41E9-4CE9-A31D-18CB078FE5F0}"/>
              </a:ext>
            </a:extLst>
          </p:cNvPr>
          <p:cNvSpPr>
            <a:spLocks noGrp="1"/>
          </p:cNvSpPr>
          <p:nvPr>
            <p:ph type="sldNum" sz="quarter" idx="12"/>
          </p:nvPr>
        </p:nvSpPr>
        <p:spPr>
          <a:xfrm>
            <a:off x="8610600" y="6356350"/>
            <a:ext cx="2743200" cy="365125"/>
          </a:xfrm>
        </p:spPr>
        <p:txBody>
          <a:bodyPr/>
          <a:lstStyle/>
          <a:p>
            <a:fld id="{312A73BE-F097-4DBB-AEB2-4CC070160BA0}" type="slidenum">
              <a:rPr lang="de-DE" smtClean="0"/>
              <a:t>6</a:t>
            </a:fld>
            <a:endParaRPr lang="de-DE" dirty="0"/>
          </a:p>
        </p:txBody>
      </p:sp>
      <p:sp>
        <p:nvSpPr>
          <p:cNvPr id="2" name="Rechteck 1">
            <a:extLst>
              <a:ext uri="{FF2B5EF4-FFF2-40B4-BE49-F238E27FC236}">
                <a16:creationId xmlns:a16="http://schemas.microsoft.com/office/drawing/2014/main" id="{85E36978-FBAF-CC46-9FCA-4EBBDB5EBA4C}"/>
              </a:ext>
            </a:extLst>
          </p:cNvPr>
          <p:cNvSpPr/>
          <p:nvPr/>
        </p:nvSpPr>
        <p:spPr>
          <a:xfrm>
            <a:off x="1851376"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10</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0" name="Rechteck 49">
            <a:extLst>
              <a:ext uri="{FF2B5EF4-FFF2-40B4-BE49-F238E27FC236}">
                <a16:creationId xmlns:a16="http://schemas.microsoft.com/office/drawing/2014/main" id="{6B56277B-5B68-224E-951C-A61FC5E73CF5}"/>
              </a:ext>
            </a:extLst>
          </p:cNvPr>
          <p:cNvSpPr/>
          <p:nvPr/>
        </p:nvSpPr>
        <p:spPr>
          <a:xfrm>
            <a:off x="2912532"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55</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54" name="Rechteck 53">
            <a:extLst>
              <a:ext uri="{FF2B5EF4-FFF2-40B4-BE49-F238E27FC236}">
                <a16:creationId xmlns:a16="http://schemas.microsoft.com/office/drawing/2014/main" id="{E237C989-3895-6E42-A2D8-CCA435FCB31D}"/>
              </a:ext>
            </a:extLst>
          </p:cNvPr>
          <p:cNvSpPr/>
          <p:nvPr/>
        </p:nvSpPr>
        <p:spPr>
          <a:xfrm>
            <a:off x="3973688"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a:t>
            </a:r>
            <a:endParaRPr lang="de-DE" dirty="0">
              <a:solidFill>
                <a:schemeClr val="tx1">
                  <a:lumMod val="95000"/>
                </a:schemeClr>
              </a:solidFill>
              <a:latin typeface="Consolas" panose="020B0609020204030204" pitchFamily="49" charset="0"/>
              <a:cs typeface="Consolas" panose="020B0609020204030204" pitchFamily="49" charset="0"/>
            </a:endParaRPr>
          </a:p>
        </p:txBody>
      </p:sp>
      <p:grpSp>
        <p:nvGrpSpPr>
          <p:cNvPr id="57" name="Gruppieren 56">
            <a:extLst>
              <a:ext uri="{FF2B5EF4-FFF2-40B4-BE49-F238E27FC236}">
                <a16:creationId xmlns:a16="http://schemas.microsoft.com/office/drawing/2014/main" id="{61F04ABB-DA37-354C-AB26-2EFD3688EF70}"/>
              </a:ext>
            </a:extLst>
          </p:cNvPr>
          <p:cNvGrpSpPr/>
          <p:nvPr/>
        </p:nvGrpSpPr>
        <p:grpSpPr>
          <a:xfrm>
            <a:off x="5034844" y="4298573"/>
            <a:ext cx="1061156" cy="1931114"/>
            <a:chOff x="1309511" y="4113906"/>
            <a:chExt cx="1061156" cy="1931114"/>
          </a:xfrm>
        </p:grpSpPr>
        <p:sp>
          <p:nvSpPr>
            <p:cNvPr id="58" name="Rechteck 57">
              <a:extLst>
                <a:ext uri="{FF2B5EF4-FFF2-40B4-BE49-F238E27FC236}">
                  <a16:creationId xmlns:a16="http://schemas.microsoft.com/office/drawing/2014/main" id="{DEEBEDEC-7EDD-E649-983A-147AD435F4D9}"/>
                </a:ext>
              </a:extLst>
            </p:cNvPr>
            <p:cNvSpPr/>
            <p:nvPr/>
          </p:nvSpPr>
          <p:spPr>
            <a:xfrm>
              <a:off x="1309511" y="4113906"/>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77</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0" name="Textfeld 59">
              <a:extLst>
                <a:ext uri="{FF2B5EF4-FFF2-40B4-BE49-F238E27FC236}">
                  <a16:creationId xmlns:a16="http://schemas.microsoft.com/office/drawing/2014/main" id="{71F4FDF0-BF82-6A4D-AB82-DA3887954BA9}"/>
                </a:ext>
              </a:extLst>
            </p:cNvPr>
            <p:cNvSpPr txBox="1"/>
            <p:nvPr/>
          </p:nvSpPr>
          <p:spPr>
            <a:xfrm>
              <a:off x="1494481" y="5398689"/>
              <a:ext cx="184731" cy="646331"/>
            </a:xfrm>
            <a:prstGeom prst="rect">
              <a:avLst/>
            </a:prstGeom>
            <a:noFill/>
          </p:spPr>
          <p:txBody>
            <a:bodyPr wrap="none" rtlCol="0">
              <a:spAutoFit/>
            </a:bodyPr>
            <a:lstStyle/>
            <a:p>
              <a:endParaRPr lang="de-DE" sz="3600" dirty="0">
                <a:latin typeface="Consolas" panose="020B0609020204030204" pitchFamily="49" charset="0"/>
                <a:cs typeface="Consolas" panose="020B0609020204030204" pitchFamily="49" charset="0"/>
              </a:endParaRPr>
            </a:p>
          </p:txBody>
        </p:sp>
      </p:grpSp>
      <p:sp>
        <p:nvSpPr>
          <p:cNvPr id="62" name="Rechteck 61">
            <a:extLst>
              <a:ext uri="{FF2B5EF4-FFF2-40B4-BE49-F238E27FC236}">
                <a16:creationId xmlns:a16="http://schemas.microsoft.com/office/drawing/2014/main" id="{12B1BAFF-5C8F-E64E-BE7E-C19DC2EBC1D2}"/>
              </a:ext>
            </a:extLst>
          </p:cNvPr>
          <p:cNvSpPr/>
          <p:nvPr/>
        </p:nvSpPr>
        <p:spPr>
          <a:xfrm>
            <a:off x="6101632"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23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66" name="Rechteck 65">
            <a:extLst>
              <a:ext uri="{FF2B5EF4-FFF2-40B4-BE49-F238E27FC236}">
                <a16:creationId xmlns:a16="http://schemas.microsoft.com/office/drawing/2014/main" id="{A691F1E6-219B-B946-AA05-22CAEA441283}"/>
              </a:ext>
            </a:extLst>
          </p:cNvPr>
          <p:cNvSpPr/>
          <p:nvPr/>
        </p:nvSpPr>
        <p:spPr>
          <a:xfrm>
            <a:off x="7168420"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13</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0" name="Rechteck 69">
            <a:extLst>
              <a:ext uri="{FF2B5EF4-FFF2-40B4-BE49-F238E27FC236}">
                <a16:creationId xmlns:a16="http://schemas.microsoft.com/office/drawing/2014/main" id="{3BA15C24-E84E-AA4E-9660-9295DE2FD6FE}"/>
              </a:ext>
            </a:extLst>
          </p:cNvPr>
          <p:cNvSpPr/>
          <p:nvPr/>
        </p:nvSpPr>
        <p:spPr>
          <a:xfrm>
            <a:off x="8229576"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8</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74" name="Rechteck 73">
            <a:extLst>
              <a:ext uri="{FF2B5EF4-FFF2-40B4-BE49-F238E27FC236}">
                <a16:creationId xmlns:a16="http://schemas.microsoft.com/office/drawing/2014/main" id="{6B23333F-894E-E04D-9185-47AC53E1E92E}"/>
              </a:ext>
            </a:extLst>
          </p:cNvPr>
          <p:cNvSpPr/>
          <p:nvPr/>
        </p:nvSpPr>
        <p:spPr>
          <a:xfrm>
            <a:off x="9296364" y="4298572"/>
            <a:ext cx="1061156" cy="973454"/>
          </a:xfrm>
          <a:prstGeom prst="rect">
            <a:avLst/>
          </a:prstGeom>
          <a:noFill/>
          <a:ln w="28575">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sz="4800" dirty="0">
                <a:solidFill>
                  <a:schemeClr val="tx1">
                    <a:lumMod val="95000"/>
                  </a:schemeClr>
                </a:solidFill>
                <a:latin typeface="Consolas" panose="020B0609020204030204" pitchFamily="49" charset="0"/>
                <a:cs typeface="Consolas" panose="020B0609020204030204" pitchFamily="49" charset="0"/>
              </a:rPr>
              <a:t>99</a:t>
            </a:r>
            <a:endParaRPr lang="de-DE" dirty="0">
              <a:solidFill>
                <a:schemeClr val="tx1">
                  <a:lumMod val="95000"/>
                </a:schemeClr>
              </a:solidFill>
              <a:latin typeface="Consolas" panose="020B0609020204030204" pitchFamily="49" charset="0"/>
              <a:cs typeface="Consolas" panose="020B0609020204030204" pitchFamily="49" charset="0"/>
            </a:endParaRPr>
          </a:p>
        </p:txBody>
      </p:sp>
      <p:sp>
        <p:nvSpPr>
          <p:cNvPr id="41" name="Textfeld 40">
            <a:extLst>
              <a:ext uri="{FF2B5EF4-FFF2-40B4-BE49-F238E27FC236}">
                <a16:creationId xmlns:a16="http://schemas.microsoft.com/office/drawing/2014/main" id="{C6B6FC77-DE77-3448-A1B2-9E01D296E4A1}"/>
              </a:ext>
            </a:extLst>
          </p:cNvPr>
          <p:cNvSpPr txBox="1"/>
          <p:nvPr/>
        </p:nvSpPr>
        <p:spPr>
          <a:xfrm>
            <a:off x="4580465" y="3826379"/>
            <a:ext cx="3949433" cy="461665"/>
          </a:xfrm>
          <a:prstGeom prst="rect">
            <a:avLst/>
          </a:prstGeom>
          <a:noFill/>
        </p:spPr>
        <p:txBody>
          <a:bodyPr wrap="square" rtlCol="0">
            <a:spAutoFit/>
          </a:bodyPr>
          <a:lstStyle/>
          <a:p>
            <a:r>
              <a:rPr lang="de-DE" sz="2400" dirty="0"/>
              <a:t>FIFO: First In, First Out</a:t>
            </a:r>
          </a:p>
        </p:txBody>
      </p:sp>
      <p:cxnSp>
        <p:nvCxnSpPr>
          <p:cNvPr id="4" name="Gerade Verbindung mit Pfeil 3">
            <a:extLst>
              <a:ext uri="{FF2B5EF4-FFF2-40B4-BE49-F238E27FC236}">
                <a16:creationId xmlns:a16="http://schemas.microsoft.com/office/drawing/2014/main" id="{B8CE536B-3E69-A444-B4CC-F175AEE13EEC}"/>
              </a:ext>
            </a:extLst>
          </p:cNvPr>
          <p:cNvCxnSpPr>
            <a:cxnSpLocks/>
          </p:cNvCxnSpPr>
          <p:nvPr/>
        </p:nvCxnSpPr>
        <p:spPr>
          <a:xfrm>
            <a:off x="1169108" y="4796740"/>
            <a:ext cx="682268"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6ADE4714-7493-AD4C-B1AD-35C42EF9B869}"/>
              </a:ext>
            </a:extLst>
          </p:cNvPr>
          <p:cNvSpPr txBox="1"/>
          <p:nvPr/>
        </p:nvSpPr>
        <p:spPr>
          <a:xfrm>
            <a:off x="141653" y="4612074"/>
            <a:ext cx="1024639" cy="369332"/>
          </a:xfrm>
          <a:prstGeom prst="rect">
            <a:avLst/>
          </a:prstGeom>
          <a:noFill/>
        </p:spPr>
        <p:txBody>
          <a:bodyPr wrap="none" rtlCol="0">
            <a:spAutoFit/>
          </a:bodyPr>
          <a:lstStyle/>
          <a:p>
            <a:r>
              <a:rPr lang="de-DE" dirty="0" err="1"/>
              <a:t>Enqueue</a:t>
            </a:r>
            <a:endParaRPr lang="de-DE" dirty="0"/>
          </a:p>
        </p:txBody>
      </p:sp>
      <p:cxnSp>
        <p:nvCxnSpPr>
          <p:cNvPr id="47" name="Gerade Verbindung mit Pfeil 46">
            <a:extLst>
              <a:ext uri="{FF2B5EF4-FFF2-40B4-BE49-F238E27FC236}">
                <a16:creationId xmlns:a16="http://schemas.microsoft.com/office/drawing/2014/main" id="{783F3BA7-F9F0-4843-B9A2-F34B026334F9}"/>
              </a:ext>
            </a:extLst>
          </p:cNvPr>
          <p:cNvCxnSpPr>
            <a:cxnSpLocks/>
          </p:cNvCxnSpPr>
          <p:nvPr/>
        </p:nvCxnSpPr>
        <p:spPr>
          <a:xfrm>
            <a:off x="10357520" y="4796740"/>
            <a:ext cx="68226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36FA8D47-D877-0E42-A6C3-A4B9125332BF}"/>
              </a:ext>
            </a:extLst>
          </p:cNvPr>
          <p:cNvSpPr txBox="1"/>
          <p:nvPr/>
        </p:nvSpPr>
        <p:spPr>
          <a:xfrm>
            <a:off x="11039788" y="4612074"/>
            <a:ext cx="1047082" cy="369332"/>
          </a:xfrm>
          <a:prstGeom prst="rect">
            <a:avLst/>
          </a:prstGeom>
          <a:noFill/>
        </p:spPr>
        <p:txBody>
          <a:bodyPr wrap="none" rtlCol="0">
            <a:spAutoFit/>
          </a:bodyPr>
          <a:lstStyle/>
          <a:p>
            <a:r>
              <a:rPr lang="de-DE" dirty="0" err="1"/>
              <a:t>Dequeue</a:t>
            </a:r>
            <a:endParaRPr lang="de-DE" dirty="0"/>
          </a:p>
        </p:txBody>
      </p:sp>
      <p:cxnSp>
        <p:nvCxnSpPr>
          <p:cNvPr id="77" name="Gerade Verbindung mit Pfeil 76">
            <a:extLst>
              <a:ext uri="{FF2B5EF4-FFF2-40B4-BE49-F238E27FC236}">
                <a16:creationId xmlns:a16="http://schemas.microsoft.com/office/drawing/2014/main" id="{48188AB7-A38E-BF46-8F44-0B8362529DA6}"/>
              </a:ext>
            </a:extLst>
          </p:cNvPr>
          <p:cNvCxnSpPr>
            <a:cxnSpLocks/>
          </p:cNvCxnSpPr>
          <p:nvPr/>
        </p:nvCxnSpPr>
        <p:spPr>
          <a:xfrm>
            <a:off x="2751049"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Gerade Verbindung mit Pfeil 77">
            <a:extLst>
              <a:ext uri="{FF2B5EF4-FFF2-40B4-BE49-F238E27FC236}">
                <a16:creationId xmlns:a16="http://schemas.microsoft.com/office/drawing/2014/main" id="{273A9184-3F5A-C24D-8BE9-E15A07FE1DCD}"/>
              </a:ext>
            </a:extLst>
          </p:cNvPr>
          <p:cNvCxnSpPr>
            <a:cxnSpLocks/>
          </p:cNvCxnSpPr>
          <p:nvPr/>
        </p:nvCxnSpPr>
        <p:spPr>
          <a:xfrm>
            <a:off x="3812205"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Gerade Verbindung mit Pfeil 80">
            <a:extLst>
              <a:ext uri="{FF2B5EF4-FFF2-40B4-BE49-F238E27FC236}">
                <a16:creationId xmlns:a16="http://schemas.microsoft.com/office/drawing/2014/main" id="{7DDC7558-05FC-4D45-BB30-AFB179E6089C}"/>
              </a:ext>
            </a:extLst>
          </p:cNvPr>
          <p:cNvCxnSpPr>
            <a:cxnSpLocks/>
          </p:cNvCxnSpPr>
          <p:nvPr/>
        </p:nvCxnSpPr>
        <p:spPr>
          <a:xfrm>
            <a:off x="4873361"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Gerade Verbindung mit Pfeil 81">
            <a:extLst>
              <a:ext uri="{FF2B5EF4-FFF2-40B4-BE49-F238E27FC236}">
                <a16:creationId xmlns:a16="http://schemas.microsoft.com/office/drawing/2014/main" id="{D0E87EB1-1CA1-3D49-AD56-AB0B02F962D6}"/>
              </a:ext>
            </a:extLst>
          </p:cNvPr>
          <p:cNvCxnSpPr>
            <a:cxnSpLocks/>
          </p:cNvCxnSpPr>
          <p:nvPr/>
        </p:nvCxnSpPr>
        <p:spPr>
          <a:xfrm>
            <a:off x="5934517"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Gerade Verbindung mit Pfeil 82">
            <a:extLst>
              <a:ext uri="{FF2B5EF4-FFF2-40B4-BE49-F238E27FC236}">
                <a16:creationId xmlns:a16="http://schemas.microsoft.com/office/drawing/2014/main" id="{49EA2289-533E-9F46-9042-A66CD7F7F39D}"/>
              </a:ext>
            </a:extLst>
          </p:cNvPr>
          <p:cNvCxnSpPr>
            <a:cxnSpLocks/>
          </p:cNvCxnSpPr>
          <p:nvPr/>
        </p:nvCxnSpPr>
        <p:spPr>
          <a:xfrm>
            <a:off x="7001305" y="4806397"/>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4" name="Gerade Verbindung mit Pfeil 83">
            <a:extLst>
              <a:ext uri="{FF2B5EF4-FFF2-40B4-BE49-F238E27FC236}">
                <a16:creationId xmlns:a16="http://schemas.microsoft.com/office/drawing/2014/main" id="{BF033484-DDA7-2B4B-A893-356CEA65D2D3}"/>
              </a:ext>
            </a:extLst>
          </p:cNvPr>
          <p:cNvCxnSpPr>
            <a:cxnSpLocks/>
          </p:cNvCxnSpPr>
          <p:nvPr/>
        </p:nvCxnSpPr>
        <p:spPr>
          <a:xfrm>
            <a:off x="8068093"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E023640E-5915-9E4A-8866-81E1CE648931}"/>
              </a:ext>
            </a:extLst>
          </p:cNvPr>
          <p:cNvCxnSpPr>
            <a:cxnSpLocks/>
          </p:cNvCxnSpPr>
          <p:nvPr/>
        </p:nvCxnSpPr>
        <p:spPr>
          <a:xfrm>
            <a:off x="9129249" y="4804123"/>
            <a:ext cx="322965" cy="0"/>
          </a:xfrm>
          <a:prstGeom prst="straightConnector1">
            <a:avLst/>
          </a:prstGeom>
          <a:ln w="57150">
            <a:solidFill>
              <a:srgbClr val="AB49F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2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efe">
  <a:themeElements>
    <a:clrScheme name="Tiefe">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Tiefe">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ief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TM04033923[[fn=Tiefe]]</Template>
  <TotalTime>0</TotalTime>
  <Words>250</Words>
  <Application>Microsoft Macintosh PowerPoint</Application>
  <PresentationFormat>Breitbild</PresentationFormat>
  <Paragraphs>77</Paragraphs>
  <Slides>6</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6</vt:i4>
      </vt:variant>
    </vt:vector>
  </HeadingPairs>
  <TitlesOfParts>
    <vt:vector size="11" baseType="lpstr">
      <vt:lpstr>Arial</vt:lpstr>
      <vt:lpstr>Calibri</vt:lpstr>
      <vt:lpstr>Consolas</vt:lpstr>
      <vt:lpstr>Corbel</vt:lpstr>
      <vt:lpstr>Tiefe</vt:lpstr>
      <vt:lpstr>Datenstrukturen </vt:lpstr>
      <vt:lpstr>Table of Content</vt:lpstr>
      <vt:lpstr>Was sind Datenstrukturen?</vt:lpstr>
      <vt:lpstr>Die Listen</vt:lpstr>
      <vt:lpstr>Das Set</vt:lpstr>
      <vt:lpstr>Die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Sebastian Meine</dc:creator>
  <cp:lastModifiedBy>Sebastian Meine</cp:lastModifiedBy>
  <cp:revision>26</cp:revision>
  <dcterms:created xsi:type="dcterms:W3CDTF">2021-07-04T13:15:28Z</dcterms:created>
  <dcterms:modified xsi:type="dcterms:W3CDTF">2021-07-28T13:53:14Z</dcterms:modified>
</cp:coreProperties>
</file>