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8" r:id="rId3"/>
    <p:sldId id="263" r:id="rId4"/>
    <p:sldId id="264" r:id="rId5"/>
    <p:sldId id="266" r:id="rId6"/>
    <p:sldId id="267" r:id="rId7"/>
    <p:sldId id="265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17B614-007B-4C7B-87C0-1E941A05D51C}" v="1783" dt="2021-07-20T22:09:43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889" autoAdjust="0"/>
  </p:normalViewPr>
  <p:slideViewPr>
    <p:cSldViewPr snapToGrid="0">
      <p:cViewPr varScale="1">
        <p:scale>
          <a:sx n="96" d="100"/>
          <a:sy n="96" d="100"/>
        </p:scale>
        <p:origin x="11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Meine" userId="f54488a2a6b7dc9e" providerId="LiveId" clId="{BE1DB9F4-E304-4C37-970B-A53B13E8E1BC}"/>
    <pc:docChg chg="custSel modSld">
      <pc:chgData name="Sebastian Meine" userId="f54488a2a6b7dc9e" providerId="LiveId" clId="{BE1DB9F4-E304-4C37-970B-A53B13E8E1BC}" dt="2021-07-04T14:49:22.515" v="9"/>
      <pc:docMkLst>
        <pc:docMk/>
      </pc:docMkLst>
      <pc:sldChg chg="addSp delSp modSp mod">
        <pc:chgData name="Sebastian Meine" userId="f54488a2a6b7dc9e" providerId="LiveId" clId="{BE1DB9F4-E304-4C37-970B-A53B13E8E1BC}" dt="2021-07-04T14:48:58.033" v="5" actId="478"/>
        <pc:sldMkLst>
          <pc:docMk/>
          <pc:sldMk cId="238189655" sldId="256"/>
        </pc:sldMkLst>
        <pc:spChg chg="mod">
          <ac:chgData name="Sebastian Meine" userId="f54488a2a6b7dc9e" providerId="LiveId" clId="{BE1DB9F4-E304-4C37-970B-A53B13E8E1BC}" dt="2021-07-04T14:43:23.278" v="0" actId="403"/>
          <ac:spMkLst>
            <pc:docMk/>
            <pc:sldMk cId="238189655" sldId="256"/>
            <ac:spMk id="2" creationId="{87B2046A-71C6-4A5C-90F4-24A921FBE6F2}"/>
          </ac:spMkLst>
        </pc:spChg>
        <pc:spChg chg="add mod">
          <ac:chgData name="Sebastian Meine" userId="f54488a2a6b7dc9e" providerId="LiveId" clId="{BE1DB9F4-E304-4C37-970B-A53B13E8E1BC}" dt="2021-07-04T14:48:51.469" v="1"/>
          <ac:spMkLst>
            <pc:docMk/>
            <pc:sldMk cId="238189655" sldId="256"/>
            <ac:spMk id="4" creationId="{59758521-4940-4667-AD02-D9159FCBA0AA}"/>
          </ac:spMkLst>
        </pc:spChg>
        <pc:spChg chg="add del mod">
          <ac:chgData name="Sebastian Meine" userId="f54488a2a6b7dc9e" providerId="LiveId" clId="{BE1DB9F4-E304-4C37-970B-A53B13E8E1BC}" dt="2021-07-04T14:48:58.033" v="5" actId="478"/>
          <ac:spMkLst>
            <pc:docMk/>
            <pc:sldMk cId="238189655" sldId="256"/>
            <ac:spMk id="5" creationId="{D8F788BF-858C-49A4-ACB1-BF0BB9B551DE}"/>
          </ac:spMkLst>
        </pc:spChg>
        <pc:spChg chg="add mod">
          <ac:chgData name="Sebastian Meine" userId="f54488a2a6b7dc9e" providerId="LiveId" clId="{BE1DB9F4-E304-4C37-970B-A53B13E8E1BC}" dt="2021-07-04T14:48:51.469" v="1"/>
          <ac:spMkLst>
            <pc:docMk/>
            <pc:sldMk cId="238189655" sldId="256"/>
            <ac:spMk id="6" creationId="{16C5E0D0-4B8D-4ABD-AB1C-C34B838619DA}"/>
          </ac:spMkLst>
        </pc:spChg>
      </pc:sldChg>
      <pc:sldChg chg="addSp delSp modSp mod">
        <pc:chgData name="Sebastian Meine" userId="f54488a2a6b7dc9e" providerId="LiveId" clId="{BE1DB9F4-E304-4C37-970B-A53B13E8E1BC}" dt="2021-07-04T14:49:01.825" v="6" actId="478"/>
        <pc:sldMkLst>
          <pc:docMk/>
          <pc:sldMk cId="821808063" sldId="257"/>
        </pc:sldMkLst>
        <pc:spChg chg="add mod">
          <ac:chgData name="Sebastian Meine" userId="f54488a2a6b7dc9e" providerId="LiveId" clId="{BE1DB9F4-E304-4C37-970B-A53B13E8E1BC}" dt="2021-07-04T14:48:53.513" v="2"/>
          <ac:spMkLst>
            <pc:docMk/>
            <pc:sldMk cId="821808063" sldId="257"/>
            <ac:spMk id="6" creationId="{18E16722-5125-474B-813B-7E7FCAD73050}"/>
          </ac:spMkLst>
        </pc:spChg>
        <pc:spChg chg="add del mod">
          <ac:chgData name="Sebastian Meine" userId="f54488a2a6b7dc9e" providerId="LiveId" clId="{BE1DB9F4-E304-4C37-970B-A53B13E8E1BC}" dt="2021-07-04T14:49:01.825" v="6" actId="478"/>
          <ac:spMkLst>
            <pc:docMk/>
            <pc:sldMk cId="821808063" sldId="257"/>
            <ac:spMk id="7" creationId="{A3CC68E1-34E3-46EA-8054-08C955DEDCF0}"/>
          </ac:spMkLst>
        </pc:spChg>
        <pc:spChg chg="add mod">
          <ac:chgData name="Sebastian Meine" userId="f54488a2a6b7dc9e" providerId="LiveId" clId="{BE1DB9F4-E304-4C37-970B-A53B13E8E1BC}" dt="2021-07-04T14:48:53.513" v="2"/>
          <ac:spMkLst>
            <pc:docMk/>
            <pc:sldMk cId="821808063" sldId="257"/>
            <ac:spMk id="8" creationId="{F93989BF-3261-4820-A19C-59C495FFE0B5}"/>
          </ac:spMkLst>
        </pc:spChg>
      </pc:sldChg>
      <pc:sldChg chg="addSp modSp mod">
        <pc:chgData name="Sebastian Meine" userId="f54488a2a6b7dc9e" providerId="LiveId" clId="{BE1DB9F4-E304-4C37-970B-A53B13E8E1BC}" dt="2021-07-04T14:49:17.421" v="8" actId="122"/>
        <pc:sldMkLst>
          <pc:docMk/>
          <pc:sldMk cId="2109793123" sldId="258"/>
        </pc:sldMkLst>
        <pc:spChg chg="add mod">
          <ac:chgData name="Sebastian Meine" userId="f54488a2a6b7dc9e" providerId="LiveId" clId="{BE1DB9F4-E304-4C37-970B-A53B13E8E1BC}" dt="2021-07-04T14:48:54.185" v="3"/>
          <ac:spMkLst>
            <pc:docMk/>
            <pc:sldMk cId="2109793123" sldId="258"/>
            <ac:spMk id="7" creationId="{18705B3C-262D-45A3-8C90-9FC26244A8CC}"/>
          </ac:spMkLst>
        </pc:spChg>
        <pc:spChg chg="add mod">
          <ac:chgData name="Sebastian Meine" userId="f54488a2a6b7dc9e" providerId="LiveId" clId="{BE1DB9F4-E304-4C37-970B-A53B13E8E1BC}" dt="2021-07-04T14:49:17.421" v="8" actId="122"/>
          <ac:spMkLst>
            <pc:docMk/>
            <pc:sldMk cId="2109793123" sldId="258"/>
            <ac:spMk id="8" creationId="{6833897F-8945-43C1-8EE1-2E83FF8331D9}"/>
          </ac:spMkLst>
        </pc:spChg>
        <pc:spChg chg="add mod">
          <ac:chgData name="Sebastian Meine" userId="f54488a2a6b7dc9e" providerId="LiveId" clId="{BE1DB9F4-E304-4C37-970B-A53B13E8E1BC}" dt="2021-07-04T14:48:54.185" v="3"/>
          <ac:spMkLst>
            <pc:docMk/>
            <pc:sldMk cId="2109793123" sldId="258"/>
            <ac:spMk id="9" creationId="{4CB1546C-41E9-4CE9-A31D-18CB078FE5F0}"/>
          </ac:spMkLst>
        </pc:spChg>
      </pc:sldChg>
      <pc:sldChg chg="addSp modSp mod">
        <pc:chgData name="Sebastian Meine" userId="f54488a2a6b7dc9e" providerId="LiveId" clId="{BE1DB9F4-E304-4C37-970B-A53B13E8E1BC}" dt="2021-07-04T14:49:22.515" v="9"/>
        <pc:sldMkLst>
          <pc:docMk/>
          <pc:sldMk cId="583026924" sldId="259"/>
        </pc:sldMkLst>
        <pc:spChg chg="add mod">
          <ac:chgData name="Sebastian Meine" userId="f54488a2a6b7dc9e" providerId="LiveId" clId="{BE1DB9F4-E304-4C37-970B-A53B13E8E1BC}" dt="2021-07-04T14:48:54.870" v="4"/>
          <ac:spMkLst>
            <pc:docMk/>
            <pc:sldMk cId="583026924" sldId="259"/>
            <ac:spMk id="7" creationId="{10FFBAAD-19F5-4D04-A8CB-A12454F58FFD}"/>
          </ac:spMkLst>
        </pc:spChg>
        <pc:spChg chg="add mod">
          <ac:chgData name="Sebastian Meine" userId="f54488a2a6b7dc9e" providerId="LiveId" clId="{BE1DB9F4-E304-4C37-970B-A53B13E8E1BC}" dt="2021-07-04T14:49:22.515" v="9"/>
          <ac:spMkLst>
            <pc:docMk/>
            <pc:sldMk cId="583026924" sldId="259"/>
            <ac:spMk id="8" creationId="{3B4D951D-CFCF-46C6-91EB-50913F6DFC4D}"/>
          </ac:spMkLst>
        </pc:spChg>
        <pc:spChg chg="add mod">
          <ac:chgData name="Sebastian Meine" userId="f54488a2a6b7dc9e" providerId="LiveId" clId="{BE1DB9F4-E304-4C37-970B-A53B13E8E1BC}" dt="2021-07-04T14:48:54.870" v="4"/>
          <ac:spMkLst>
            <pc:docMk/>
            <pc:sldMk cId="583026924" sldId="259"/>
            <ac:spMk id="9" creationId="{3690FB59-357D-44F2-A4A7-2F771FE7F7EF}"/>
          </ac:spMkLst>
        </pc:spChg>
      </pc:sldChg>
    </pc:docChg>
  </pc:docChgLst>
  <pc:docChgLst>
    <pc:chgData name="Sebastian Meine" userId="f54488a2a6b7dc9e" providerId="LiveId" clId="{8A101DD7-8FB9-4D7A-87E8-10D597B9AFFD}"/>
    <pc:docChg chg="undo redo custSel addSld delSld modSld">
      <pc:chgData name="Sebastian Meine" userId="f54488a2a6b7dc9e" providerId="LiveId" clId="{8A101DD7-8FB9-4D7A-87E8-10D597B9AFFD}" dt="2021-07-15T13:44:27.483" v="1646" actId="20577"/>
      <pc:docMkLst>
        <pc:docMk/>
      </pc:docMkLst>
      <pc:sldChg chg="modSp mod modAnim">
        <pc:chgData name="Sebastian Meine" userId="f54488a2a6b7dc9e" providerId="LiveId" clId="{8A101DD7-8FB9-4D7A-87E8-10D597B9AFFD}" dt="2021-07-15T13:38:05.574" v="1525" actId="313"/>
        <pc:sldMkLst>
          <pc:docMk/>
          <pc:sldMk cId="2109793123" sldId="258"/>
        </pc:sldMkLst>
        <pc:spChg chg="mod">
          <ac:chgData name="Sebastian Meine" userId="f54488a2a6b7dc9e" providerId="LiveId" clId="{8A101DD7-8FB9-4D7A-87E8-10D597B9AFFD}" dt="2021-07-15T13:38:05.574" v="1525" actId="313"/>
          <ac:spMkLst>
            <pc:docMk/>
            <pc:sldMk cId="2109793123" sldId="258"/>
            <ac:spMk id="6" creationId="{67FD4DD5-46C1-4974-A569-BB95F27DCC4F}"/>
          </ac:spMkLst>
        </pc:spChg>
        <pc:spChg chg="mod">
          <ac:chgData name="Sebastian Meine" userId="f54488a2a6b7dc9e" providerId="LiveId" clId="{8A101DD7-8FB9-4D7A-87E8-10D597B9AFFD}" dt="2021-07-15T13:15:44.130" v="604"/>
          <ac:spMkLst>
            <pc:docMk/>
            <pc:sldMk cId="2109793123" sldId="258"/>
            <ac:spMk id="8" creationId="{6833897F-8945-43C1-8EE1-2E83FF8331D9}"/>
          </ac:spMkLst>
        </pc:spChg>
      </pc:sldChg>
      <pc:sldChg chg="del">
        <pc:chgData name="Sebastian Meine" userId="f54488a2a6b7dc9e" providerId="LiveId" clId="{8A101DD7-8FB9-4D7A-87E8-10D597B9AFFD}" dt="2021-07-15T13:16:40.552" v="606" actId="47"/>
        <pc:sldMkLst>
          <pc:docMk/>
          <pc:sldMk cId="583026924" sldId="259"/>
        </pc:sldMkLst>
      </pc:sldChg>
      <pc:sldChg chg="del">
        <pc:chgData name="Sebastian Meine" userId="f54488a2a6b7dc9e" providerId="LiveId" clId="{8A101DD7-8FB9-4D7A-87E8-10D597B9AFFD}" dt="2021-07-15T13:16:41.289" v="607" actId="47"/>
        <pc:sldMkLst>
          <pc:docMk/>
          <pc:sldMk cId="2435630695" sldId="260"/>
        </pc:sldMkLst>
      </pc:sldChg>
      <pc:sldChg chg="modSp">
        <pc:chgData name="Sebastian Meine" userId="f54488a2a6b7dc9e" providerId="LiveId" clId="{8A101DD7-8FB9-4D7A-87E8-10D597B9AFFD}" dt="2021-07-15T13:00:25.484" v="10" actId="20577"/>
        <pc:sldMkLst>
          <pc:docMk/>
          <pc:sldMk cId="3097966872" sldId="261"/>
        </pc:sldMkLst>
        <pc:spChg chg="mod">
          <ac:chgData name="Sebastian Meine" userId="f54488a2a6b7dc9e" providerId="LiveId" clId="{8A101DD7-8FB9-4D7A-87E8-10D597B9AFFD}" dt="2021-07-15T13:00:25.484" v="10" actId="20577"/>
          <ac:spMkLst>
            <pc:docMk/>
            <pc:sldMk cId="3097966872" sldId="261"/>
            <ac:spMk id="2" creationId="{87B2046A-71C6-4A5C-90F4-24A921FBE6F2}"/>
          </ac:spMkLst>
        </pc:spChg>
      </pc:sldChg>
      <pc:sldChg chg="modSp mod modAnim">
        <pc:chgData name="Sebastian Meine" userId="f54488a2a6b7dc9e" providerId="LiveId" clId="{8A101DD7-8FB9-4D7A-87E8-10D597B9AFFD}" dt="2021-07-15T13:16:54.021" v="616" actId="313"/>
        <pc:sldMkLst>
          <pc:docMk/>
          <pc:sldMk cId="362378951" sldId="263"/>
        </pc:sldMkLst>
        <pc:spChg chg="mod">
          <ac:chgData name="Sebastian Meine" userId="f54488a2a6b7dc9e" providerId="LiveId" clId="{8A101DD7-8FB9-4D7A-87E8-10D597B9AFFD}" dt="2021-07-15T13:16:48.252" v="614" actId="20577"/>
          <ac:spMkLst>
            <pc:docMk/>
            <pc:sldMk cId="362378951" sldId="263"/>
            <ac:spMk id="5" creationId="{BDF2C912-E02F-4E1F-82DF-351A88BA5B31}"/>
          </ac:spMkLst>
        </pc:spChg>
        <pc:spChg chg="mod">
          <ac:chgData name="Sebastian Meine" userId="f54488a2a6b7dc9e" providerId="LiveId" clId="{8A101DD7-8FB9-4D7A-87E8-10D597B9AFFD}" dt="2021-07-15T13:16:54.021" v="616" actId="313"/>
          <ac:spMkLst>
            <pc:docMk/>
            <pc:sldMk cId="362378951" sldId="263"/>
            <ac:spMk id="6" creationId="{67FD4DD5-46C1-4974-A569-BB95F27DCC4F}"/>
          </ac:spMkLst>
        </pc:spChg>
        <pc:spChg chg="mod">
          <ac:chgData name="Sebastian Meine" userId="f54488a2a6b7dc9e" providerId="LiveId" clId="{8A101DD7-8FB9-4D7A-87E8-10D597B9AFFD}" dt="2021-07-15T13:16:50.869" v="615"/>
          <ac:spMkLst>
            <pc:docMk/>
            <pc:sldMk cId="362378951" sldId="263"/>
            <ac:spMk id="8" creationId="{6833897F-8945-43C1-8EE1-2E83FF8331D9}"/>
          </ac:spMkLst>
        </pc:spChg>
      </pc:sldChg>
      <pc:sldChg chg="addSp delSp modSp add mod modAnim">
        <pc:chgData name="Sebastian Meine" userId="f54488a2a6b7dc9e" providerId="LiveId" clId="{8A101DD7-8FB9-4D7A-87E8-10D597B9AFFD}" dt="2021-07-15T13:36:18.967" v="1435"/>
        <pc:sldMkLst>
          <pc:docMk/>
          <pc:sldMk cId="301560968" sldId="264"/>
        </pc:sldMkLst>
        <pc:spChg chg="mod">
          <ac:chgData name="Sebastian Meine" userId="f54488a2a6b7dc9e" providerId="LiveId" clId="{8A101DD7-8FB9-4D7A-87E8-10D597B9AFFD}" dt="2021-07-15T13:21:11.920" v="724" actId="14100"/>
          <ac:spMkLst>
            <pc:docMk/>
            <pc:sldMk cId="301560968" sldId="264"/>
            <ac:spMk id="5" creationId="{BDF2C912-E02F-4E1F-82DF-351A88BA5B31}"/>
          </ac:spMkLst>
        </pc:spChg>
        <pc:spChg chg="mod">
          <ac:chgData name="Sebastian Meine" userId="f54488a2a6b7dc9e" providerId="LiveId" clId="{8A101DD7-8FB9-4D7A-87E8-10D597B9AFFD}" dt="2021-07-15T13:25:42.525" v="925" actId="20577"/>
          <ac:spMkLst>
            <pc:docMk/>
            <pc:sldMk cId="301560968" sldId="264"/>
            <ac:spMk id="6" creationId="{67FD4DD5-46C1-4974-A569-BB95F27DCC4F}"/>
          </ac:spMkLst>
        </pc:spChg>
        <pc:spChg chg="mod">
          <ac:chgData name="Sebastian Meine" userId="f54488a2a6b7dc9e" providerId="LiveId" clId="{8A101DD7-8FB9-4D7A-87E8-10D597B9AFFD}" dt="2021-07-15T13:26:15.230" v="940" actId="6549"/>
          <ac:spMkLst>
            <pc:docMk/>
            <pc:sldMk cId="301560968" sldId="264"/>
            <ac:spMk id="8" creationId="{6833897F-8945-43C1-8EE1-2E83FF8331D9}"/>
          </ac:spMkLst>
        </pc:spChg>
        <pc:spChg chg="add mod">
          <ac:chgData name="Sebastian Meine" userId="f54488a2a6b7dc9e" providerId="LiveId" clId="{8A101DD7-8FB9-4D7A-87E8-10D597B9AFFD}" dt="2021-07-15T13:22:05.163" v="754" actId="1076"/>
          <ac:spMkLst>
            <pc:docMk/>
            <pc:sldMk cId="301560968" sldId="264"/>
            <ac:spMk id="10" creationId="{690DB7ED-E155-43AE-8374-7155DA5DB857}"/>
          </ac:spMkLst>
        </pc:spChg>
        <pc:spChg chg="add del mod">
          <ac:chgData name="Sebastian Meine" userId="f54488a2a6b7dc9e" providerId="LiveId" clId="{8A101DD7-8FB9-4D7A-87E8-10D597B9AFFD}" dt="2021-07-15T13:21:21.969" v="728"/>
          <ac:spMkLst>
            <pc:docMk/>
            <pc:sldMk cId="301560968" sldId="264"/>
            <ac:spMk id="11" creationId="{D0BC832C-D826-43DF-A55B-A5C43A91E45B}"/>
          </ac:spMkLst>
        </pc:spChg>
      </pc:sldChg>
      <pc:sldChg chg="modSp add mod modAnim">
        <pc:chgData name="Sebastian Meine" userId="f54488a2a6b7dc9e" providerId="LiveId" clId="{8A101DD7-8FB9-4D7A-87E8-10D597B9AFFD}" dt="2021-07-15T13:36:27.206" v="1436"/>
        <pc:sldMkLst>
          <pc:docMk/>
          <pc:sldMk cId="2583088686" sldId="265"/>
        </pc:sldMkLst>
        <pc:spChg chg="mod">
          <ac:chgData name="Sebastian Meine" userId="f54488a2a6b7dc9e" providerId="LiveId" clId="{8A101DD7-8FB9-4D7A-87E8-10D597B9AFFD}" dt="2021-07-15T13:31:57.511" v="1291" actId="20577"/>
          <ac:spMkLst>
            <pc:docMk/>
            <pc:sldMk cId="2583088686" sldId="265"/>
            <ac:spMk id="6" creationId="{67FD4DD5-46C1-4974-A569-BB95F27DCC4F}"/>
          </ac:spMkLst>
        </pc:spChg>
        <pc:spChg chg="mod">
          <ac:chgData name="Sebastian Meine" userId="f54488a2a6b7dc9e" providerId="LiveId" clId="{8A101DD7-8FB9-4D7A-87E8-10D597B9AFFD}" dt="2021-07-15T13:26:11.127" v="938" actId="20577"/>
          <ac:spMkLst>
            <pc:docMk/>
            <pc:sldMk cId="2583088686" sldId="265"/>
            <ac:spMk id="8" creationId="{6833897F-8945-43C1-8EE1-2E83FF8331D9}"/>
          </ac:spMkLst>
        </pc:spChg>
      </pc:sldChg>
      <pc:sldChg chg="modSp add mod addAnim delAnim modAnim">
        <pc:chgData name="Sebastian Meine" userId="f54488a2a6b7dc9e" providerId="LiveId" clId="{8A101DD7-8FB9-4D7A-87E8-10D597B9AFFD}" dt="2021-07-15T13:44:27.483" v="1646" actId="20577"/>
        <pc:sldMkLst>
          <pc:docMk/>
          <pc:sldMk cId="4061852696" sldId="266"/>
        </pc:sldMkLst>
        <pc:spChg chg="mod">
          <ac:chgData name="Sebastian Meine" userId="f54488a2a6b7dc9e" providerId="LiveId" clId="{8A101DD7-8FB9-4D7A-87E8-10D597B9AFFD}" dt="2021-07-15T13:32:17.645" v="1310"/>
          <ac:spMkLst>
            <pc:docMk/>
            <pc:sldMk cId="4061852696" sldId="266"/>
            <ac:spMk id="5" creationId="{BDF2C912-E02F-4E1F-82DF-351A88BA5B31}"/>
          </ac:spMkLst>
        </pc:spChg>
        <pc:spChg chg="mod">
          <ac:chgData name="Sebastian Meine" userId="f54488a2a6b7dc9e" providerId="LiveId" clId="{8A101DD7-8FB9-4D7A-87E8-10D597B9AFFD}" dt="2021-07-15T13:39:48.100" v="1541" actId="20577"/>
          <ac:spMkLst>
            <pc:docMk/>
            <pc:sldMk cId="4061852696" sldId="266"/>
            <ac:spMk id="6" creationId="{67FD4DD5-46C1-4974-A569-BB95F27DCC4F}"/>
          </ac:spMkLst>
        </pc:spChg>
        <pc:spChg chg="mod">
          <ac:chgData name="Sebastian Meine" userId="f54488a2a6b7dc9e" providerId="LiveId" clId="{8A101DD7-8FB9-4D7A-87E8-10D597B9AFFD}" dt="2021-07-15T13:44:27.483" v="1646" actId="20577"/>
          <ac:spMkLst>
            <pc:docMk/>
            <pc:sldMk cId="4061852696" sldId="266"/>
            <ac:spMk id="8" creationId="{6833897F-8945-43C1-8EE1-2E83FF8331D9}"/>
          </ac:spMkLst>
        </pc:spChg>
        <pc:spChg chg="mod">
          <ac:chgData name="Sebastian Meine" userId="f54488a2a6b7dc9e" providerId="LiveId" clId="{8A101DD7-8FB9-4D7A-87E8-10D597B9AFFD}" dt="2021-07-15T13:32:32.039" v="1351" actId="20577"/>
          <ac:spMkLst>
            <pc:docMk/>
            <pc:sldMk cId="4061852696" sldId="266"/>
            <ac:spMk id="10" creationId="{690DB7ED-E155-43AE-8374-7155DA5DB857}"/>
          </ac:spMkLst>
        </pc:spChg>
      </pc:sldChg>
      <pc:sldChg chg="modSp add mod modAnim">
        <pc:chgData name="Sebastian Meine" userId="f54488a2a6b7dc9e" providerId="LiveId" clId="{8A101DD7-8FB9-4D7A-87E8-10D597B9AFFD}" dt="2021-07-15T13:44:22.899" v="1645" actId="20577"/>
        <pc:sldMkLst>
          <pc:docMk/>
          <pc:sldMk cId="4132570687" sldId="267"/>
        </pc:sldMkLst>
        <pc:spChg chg="mod">
          <ac:chgData name="Sebastian Meine" userId="f54488a2a6b7dc9e" providerId="LiveId" clId="{8A101DD7-8FB9-4D7A-87E8-10D597B9AFFD}" dt="2021-07-15T13:41:48.534" v="1570" actId="20577"/>
          <ac:spMkLst>
            <pc:docMk/>
            <pc:sldMk cId="4132570687" sldId="267"/>
            <ac:spMk id="6" creationId="{67FD4DD5-46C1-4974-A569-BB95F27DCC4F}"/>
          </ac:spMkLst>
        </pc:spChg>
        <pc:spChg chg="mod">
          <ac:chgData name="Sebastian Meine" userId="f54488a2a6b7dc9e" providerId="LiveId" clId="{8A101DD7-8FB9-4D7A-87E8-10D597B9AFFD}" dt="2021-07-15T13:44:22.899" v="1645" actId="20577"/>
          <ac:spMkLst>
            <pc:docMk/>
            <pc:sldMk cId="4132570687" sldId="267"/>
            <ac:spMk id="8" creationId="{6833897F-8945-43C1-8EE1-2E83FF8331D9}"/>
          </ac:spMkLst>
        </pc:spChg>
      </pc:sldChg>
      <pc:sldChg chg="modSp add mod modAnim">
        <pc:chgData name="Sebastian Meine" userId="f54488a2a6b7dc9e" providerId="LiveId" clId="{8A101DD7-8FB9-4D7A-87E8-10D597B9AFFD}" dt="2021-07-15T13:44:19.083" v="1644" actId="20577"/>
        <pc:sldMkLst>
          <pc:docMk/>
          <pc:sldMk cId="3832127478" sldId="268"/>
        </pc:sldMkLst>
        <pc:spChg chg="mod">
          <ac:chgData name="Sebastian Meine" userId="f54488a2a6b7dc9e" providerId="LiveId" clId="{8A101DD7-8FB9-4D7A-87E8-10D597B9AFFD}" dt="2021-07-15T13:44:09.758" v="1643" actId="20577"/>
          <ac:spMkLst>
            <pc:docMk/>
            <pc:sldMk cId="3832127478" sldId="268"/>
            <ac:spMk id="6" creationId="{67FD4DD5-46C1-4974-A569-BB95F27DCC4F}"/>
          </ac:spMkLst>
        </pc:spChg>
        <pc:spChg chg="mod">
          <ac:chgData name="Sebastian Meine" userId="f54488a2a6b7dc9e" providerId="LiveId" clId="{8A101DD7-8FB9-4D7A-87E8-10D597B9AFFD}" dt="2021-07-15T13:44:19.083" v="1644" actId="20577"/>
          <ac:spMkLst>
            <pc:docMk/>
            <pc:sldMk cId="3832127478" sldId="268"/>
            <ac:spMk id="8" creationId="{6833897F-8945-43C1-8EE1-2E83FF8331D9}"/>
          </ac:spMkLst>
        </pc:spChg>
      </pc:sldChg>
    </pc:docChg>
  </pc:docChgLst>
  <pc:docChgLst>
    <pc:chgData name="Sebastian Meine" userId="f54488a2a6b7dc9e" providerId="LiveId" clId="{4A28AF44-F267-4BE6-8B84-4099FABF19CD}"/>
    <pc:docChg chg="undo custSel addSld delSld modSld sldOrd">
      <pc:chgData name="Sebastian Meine" userId="f54488a2a6b7dc9e" providerId="LiveId" clId="{4A28AF44-F267-4BE6-8B84-4099FABF19CD}" dt="2021-07-04T20:56:53.590" v="877" actId="2696"/>
      <pc:docMkLst>
        <pc:docMk/>
      </pc:docMkLst>
      <pc:sldChg chg="modSp del">
        <pc:chgData name="Sebastian Meine" userId="f54488a2a6b7dc9e" providerId="LiveId" clId="{4A28AF44-F267-4BE6-8B84-4099FABF19CD}" dt="2021-07-04T20:56:53.590" v="877" actId="2696"/>
        <pc:sldMkLst>
          <pc:docMk/>
          <pc:sldMk cId="238189655" sldId="256"/>
        </pc:sldMkLst>
        <pc:spChg chg="mod">
          <ac:chgData name="Sebastian Meine" userId="f54488a2a6b7dc9e" providerId="LiveId" clId="{4A28AF44-F267-4BE6-8B84-4099FABF19CD}" dt="2021-07-04T20:56:15.080" v="870" actId="20577"/>
          <ac:spMkLst>
            <pc:docMk/>
            <pc:sldMk cId="238189655" sldId="256"/>
            <ac:spMk id="2" creationId="{87B2046A-71C6-4A5C-90F4-24A921FBE6F2}"/>
          </ac:spMkLst>
        </pc:spChg>
      </pc:sldChg>
      <pc:sldChg chg="modSp add del mod ord modAnim">
        <pc:chgData name="Sebastian Meine" userId="f54488a2a6b7dc9e" providerId="LiveId" clId="{4A28AF44-F267-4BE6-8B84-4099FABF19CD}" dt="2021-07-04T20:56:51.819" v="876" actId="47"/>
        <pc:sldMkLst>
          <pc:docMk/>
          <pc:sldMk cId="821808063" sldId="257"/>
        </pc:sldMkLst>
        <pc:spChg chg="mod">
          <ac:chgData name="Sebastian Meine" userId="f54488a2a6b7dc9e" providerId="LiveId" clId="{4A28AF44-F267-4BE6-8B84-4099FABF19CD}" dt="2021-07-04T17:53:59.192" v="24" actId="20577"/>
          <ac:spMkLst>
            <pc:docMk/>
            <pc:sldMk cId="821808063" sldId="257"/>
            <ac:spMk id="2" creationId="{C112EEC6-0EE3-40AE-A2D3-54DE6D8206CE}"/>
          </ac:spMkLst>
        </pc:spChg>
        <pc:spChg chg="mod">
          <ac:chgData name="Sebastian Meine" userId="f54488a2a6b7dc9e" providerId="LiveId" clId="{4A28AF44-F267-4BE6-8B84-4099FABF19CD}" dt="2021-07-04T17:59:36.906" v="260" actId="20577"/>
          <ac:spMkLst>
            <pc:docMk/>
            <pc:sldMk cId="821808063" sldId="257"/>
            <ac:spMk id="3" creationId="{5A3A212B-5260-44D0-86D0-0FE03B61215C}"/>
          </ac:spMkLst>
        </pc:spChg>
      </pc:sldChg>
      <pc:sldChg chg="modSp mod ord modAnim">
        <pc:chgData name="Sebastian Meine" userId="f54488a2a6b7dc9e" providerId="LiveId" clId="{4A28AF44-F267-4BE6-8B84-4099FABF19CD}" dt="2021-07-04T20:56:46.978" v="874" actId="20578"/>
        <pc:sldMkLst>
          <pc:docMk/>
          <pc:sldMk cId="2109793123" sldId="258"/>
        </pc:sldMkLst>
        <pc:spChg chg="mod">
          <ac:chgData name="Sebastian Meine" userId="f54488a2a6b7dc9e" providerId="LiveId" clId="{4A28AF44-F267-4BE6-8B84-4099FABF19CD}" dt="2021-07-04T18:08:54.224" v="745" actId="20577"/>
          <ac:spMkLst>
            <pc:docMk/>
            <pc:sldMk cId="2109793123" sldId="258"/>
            <ac:spMk id="5" creationId="{BDF2C912-E02F-4E1F-82DF-351A88BA5B31}"/>
          </ac:spMkLst>
        </pc:spChg>
        <pc:spChg chg="mod">
          <ac:chgData name="Sebastian Meine" userId="f54488a2a6b7dc9e" providerId="LiveId" clId="{4A28AF44-F267-4BE6-8B84-4099FABF19CD}" dt="2021-07-04T18:04:01.792" v="544" actId="5793"/>
          <ac:spMkLst>
            <pc:docMk/>
            <pc:sldMk cId="2109793123" sldId="258"/>
            <ac:spMk id="6" creationId="{67FD4DD5-46C1-4974-A569-BB95F27DCC4F}"/>
          </ac:spMkLst>
        </pc:spChg>
        <pc:spChg chg="mod">
          <ac:chgData name="Sebastian Meine" userId="f54488a2a6b7dc9e" providerId="LiveId" clId="{4A28AF44-F267-4BE6-8B84-4099FABF19CD}" dt="2021-07-04T18:09:52.048" v="751" actId="20577"/>
          <ac:spMkLst>
            <pc:docMk/>
            <pc:sldMk cId="2109793123" sldId="258"/>
            <ac:spMk id="8" creationId="{6833897F-8945-43C1-8EE1-2E83FF8331D9}"/>
          </ac:spMkLst>
        </pc:spChg>
      </pc:sldChg>
      <pc:sldChg chg="modSp mod modAnim">
        <pc:chgData name="Sebastian Meine" userId="f54488a2a6b7dc9e" providerId="LiveId" clId="{4A28AF44-F267-4BE6-8B84-4099FABF19CD}" dt="2021-07-04T18:18:08.121" v="849" actId="5793"/>
        <pc:sldMkLst>
          <pc:docMk/>
          <pc:sldMk cId="583026924" sldId="259"/>
        </pc:sldMkLst>
        <pc:spChg chg="mod">
          <ac:chgData name="Sebastian Meine" userId="f54488a2a6b7dc9e" providerId="LiveId" clId="{4A28AF44-F267-4BE6-8B84-4099FABF19CD}" dt="2021-07-04T18:10:02.294" v="755" actId="20577"/>
          <ac:spMkLst>
            <pc:docMk/>
            <pc:sldMk cId="583026924" sldId="259"/>
            <ac:spMk id="5" creationId="{BDF2C912-E02F-4E1F-82DF-351A88BA5B31}"/>
          </ac:spMkLst>
        </pc:spChg>
        <pc:spChg chg="mod">
          <ac:chgData name="Sebastian Meine" userId="f54488a2a6b7dc9e" providerId="LiveId" clId="{4A28AF44-F267-4BE6-8B84-4099FABF19CD}" dt="2021-07-04T18:18:08.121" v="849" actId="5793"/>
          <ac:spMkLst>
            <pc:docMk/>
            <pc:sldMk cId="583026924" sldId="259"/>
            <ac:spMk id="6" creationId="{67FD4DD5-46C1-4974-A569-BB95F27DCC4F}"/>
          </ac:spMkLst>
        </pc:spChg>
        <pc:spChg chg="mod">
          <ac:chgData name="Sebastian Meine" userId="f54488a2a6b7dc9e" providerId="LiveId" clId="{4A28AF44-F267-4BE6-8B84-4099FABF19CD}" dt="2021-07-04T18:10:07.555" v="759" actId="20577"/>
          <ac:spMkLst>
            <pc:docMk/>
            <pc:sldMk cId="583026924" sldId="259"/>
            <ac:spMk id="8" creationId="{3B4D951D-CFCF-46C6-91EB-50913F6DFC4D}"/>
          </ac:spMkLst>
        </pc:spChg>
      </pc:sldChg>
      <pc:sldChg chg="delSp modSp add mod setBg modAnim delDesignElem">
        <pc:chgData name="Sebastian Meine" userId="f54488a2a6b7dc9e" providerId="LiveId" clId="{4A28AF44-F267-4BE6-8B84-4099FABF19CD}" dt="2021-07-04T18:09:42.150" v="750" actId="20577"/>
        <pc:sldMkLst>
          <pc:docMk/>
          <pc:sldMk cId="2435630695" sldId="260"/>
        </pc:sldMkLst>
        <pc:spChg chg="mod">
          <ac:chgData name="Sebastian Meine" userId="f54488a2a6b7dc9e" providerId="LiveId" clId="{4A28AF44-F267-4BE6-8B84-4099FABF19CD}" dt="2021-07-04T18:04:48.173" v="573" actId="20577"/>
          <ac:spMkLst>
            <pc:docMk/>
            <pc:sldMk cId="2435630695" sldId="260"/>
            <ac:spMk id="5" creationId="{BDF2C912-E02F-4E1F-82DF-351A88BA5B31}"/>
          </ac:spMkLst>
        </pc:spChg>
        <pc:spChg chg="mod">
          <ac:chgData name="Sebastian Meine" userId="f54488a2a6b7dc9e" providerId="LiveId" clId="{4A28AF44-F267-4BE6-8B84-4099FABF19CD}" dt="2021-07-04T18:07:59.360" v="714" actId="20577"/>
          <ac:spMkLst>
            <pc:docMk/>
            <pc:sldMk cId="2435630695" sldId="260"/>
            <ac:spMk id="6" creationId="{67FD4DD5-46C1-4974-A569-BB95F27DCC4F}"/>
          </ac:spMkLst>
        </pc:spChg>
        <pc:spChg chg="mod">
          <ac:chgData name="Sebastian Meine" userId="f54488a2a6b7dc9e" providerId="LiveId" clId="{4A28AF44-F267-4BE6-8B84-4099FABF19CD}" dt="2021-07-04T18:09:42.150" v="750" actId="20577"/>
          <ac:spMkLst>
            <pc:docMk/>
            <pc:sldMk cId="2435630695" sldId="260"/>
            <ac:spMk id="8" creationId="{6833897F-8945-43C1-8EE1-2E83FF8331D9}"/>
          </ac:spMkLst>
        </pc:spChg>
        <pc:spChg chg="del">
          <ac:chgData name="Sebastian Meine" userId="f54488a2a6b7dc9e" providerId="LiveId" clId="{4A28AF44-F267-4BE6-8B84-4099FABF19CD}" dt="2021-07-04T18:01:31.222" v="395"/>
          <ac:spMkLst>
            <pc:docMk/>
            <pc:sldMk cId="2435630695" sldId="260"/>
            <ac:spMk id="11" creationId="{6B2275DD-736C-472F-9D1B-3BA6016BFD7F}"/>
          </ac:spMkLst>
        </pc:spChg>
      </pc:sldChg>
      <pc:sldChg chg="add setBg">
        <pc:chgData name="Sebastian Meine" userId="f54488a2a6b7dc9e" providerId="LiveId" clId="{4A28AF44-F267-4BE6-8B84-4099FABF19CD}" dt="2021-07-04T20:55:56.132" v="850"/>
        <pc:sldMkLst>
          <pc:docMk/>
          <pc:sldMk cId="3097966872" sldId="261"/>
        </pc:sldMkLst>
      </pc:sldChg>
      <pc:sldChg chg="addSp delSp modSp add del mod ord setBg delAnim modAnim delDesignElem">
        <pc:chgData name="Sebastian Meine" userId="f54488a2a6b7dc9e" providerId="LiveId" clId="{4A28AF44-F267-4BE6-8B84-4099FABF19CD}" dt="2021-07-04T18:09:13.750" v="747" actId="47"/>
        <pc:sldMkLst>
          <pc:docMk/>
          <pc:sldMk cId="3897310302" sldId="261"/>
        </pc:sldMkLst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2" creationId="{C112EEC6-0EE3-40AE-A2D3-54DE6D8206CE}"/>
          </ac:spMkLst>
        </pc:spChg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3" creationId="{5A3A212B-5260-44D0-86D0-0FE03B61215C}"/>
          </ac:spMkLst>
        </pc:spChg>
        <pc:spChg chg="add mod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5" creationId="{8CD0F17B-F1CA-4E64-897F-741BA0545E8E}"/>
          </ac:spMkLst>
        </pc:spChg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6" creationId="{18E16722-5125-474B-813B-7E7FCAD73050}"/>
          </ac:spMkLst>
        </pc:spChg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8" creationId="{F93989BF-3261-4820-A19C-59C495FFE0B5}"/>
          </ac:spMkLst>
        </pc:spChg>
        <pc:spChg chg="del">
          <ac:chgData name="Sebastian Meine" userId="f54488a2a6b7dc9e" providerId="LiveId" clId="{4A28AF44-F267-4BE6-8B84-4099FABF19CD}" dt="2021-07-04T18:04:12.951" v="546"/>
          <ac:spMkLst>
            <pc:docMk/>
            <pc:sldMk cId="3897310302" sldId="261"/>
            <ac:spMk id="9" creationId="{44962833-2EBB-47A0-9823-D4F8E16EE1CC}"/>
          </ac:spMkLst>
        </pc:spChg>
        <pc:spChg chg="add mod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11" creationId="{07089661-040A-4555-8AB2-714A592A6BBC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2" creationId="{7A62E964-AFCE-4B73-A87C-15DCC3FEFB53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3" creationId="{F44E0471-8280-416D-9AF9-AF685B9D75ED}"/>
          </ac:spMkLst>
        </pc:spChg>
        <pc:spChg chg="add mod">
          <ac:chgData name="Sebastian Meine" userId="f54488a2a6b7dc9e" providerId="LiveId" clId="{4A28AF44-F267-4BE6-8B84-4099FABF19CD}" dt="2021-07-04T18:09:12.083" v="746" actId="6549"/>
          <ac:spMkLst>
            <pc:docMk/>
            <pc:sldMk cId="3897310302" sldId="261"/>
            <ac:spMk id="14" creationId="{F192C903-2F1E-4DCF-89C8-E9ADE4FACB2B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6" creationId="{9F5A3481-4B13-4BD9-B014-40B5931F0CF7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7" creationId="{92EDB3D2-C866-4F7D-8C86-2F14756C9ABD}"/>
          </ac:spMkLst>
        </pc:spChg>
        <pc:cxnChg chg="del">
          <ac:chgData name="Sebastian Meine" userId="f54488a2a6b7dc9e" providerId="LiveId" clId="{4A28AF44-F267-4BE6-8B84-4099FABF19CD}" dt="2021-07-04T18:04:12.951" v="546"/>
          <ac:cxnSpMkLst>
            <pc:docMk/>
            <pc:sldMk cId="3897310302" sldId="261"/>
            <ac:cxnSpMk id="10" creationId="{21FCCE20-1E4F-44FF-87B4-379D391A2D12}"/>
          </ac:cxnSpMkLst>
        </pc:cxnChg>
        <pc:cxnChg chg="add mod">
          <ac:chgData name="Sebastian Meine" userId="f54488a2a6b7dc9e" providerId="LiveId" clId="{4A28AF44-F267-4BE6-8B84-4099FABF19CD}" dt="2021-07-04T18:04:29.326" v="553"/>
          <ac:cxnSpMkLst>
            <pc:docMk/>
            <pc:sldMk cId="3897310302" sldId="261"/>
            <ac:cxnSpMk id="15" creationId="{22124324-7AD0-422B-BEEC-42CDC2E4E307}"/>
          </ac:cxnSpMkLst>
        </pc:cxnChg>
      </pc:sldChg>
      <pc:sldChg chg="delSp add del setBg delDesignElem">
        <pc:chgData name="Sebastian Meine" userId="f54488a2a6b7dc9e" providerId="LiveId" clId="{4A28AF44-F267-4BE6-8B84-4099FABF19CD}" dt="2021-07-04T18:04:24.593" v="551" actId="47"/>
        <pc:sldMkLst>
          <pc:docMk/>
          <pc:sldMk cId="1232784598" sldId="262"/>
        </pc:sldMkLst>
        <pc:spChg chg="del">
          <ac:chgData name="Sebastian Meine" userId="f54488a2a6b7dc9e" providerId="LiveId" clId="{4A28AF44-F267-4BE6-8B84-4099FABF19CD}" dt="2021-07-04T18:04:23.340" v="550"/>
          <ac:spMkLst>
            <pc:docMk/>
            <pc:sldMk cId="1232784598" sldId="262"/>
            <ac:spMk id="9" creationId="{44962833-2EBB-47A0-9823-D4F8E16EE1CC}"/>
          </ac:spMkLst>
        </pc:spChg>
        <pc:cxnChg chg="del">
          <ac:chgData name="Sebastian Meine" userId="f54488a2a6b7dc9e" providerId="LiveId" clId="{4A28AF44-F267-4BE6-8B84-4099FABF19CD}" dt="2021-07-04T18:04:23.340" v="550"/>
          <ac:cxnSpMkLst>
            <pc:docMk/>
            <pc:sldMk cId="1232784598" sldId="262"/>
            <ac:cxnSpMk id="10" creationId="{21FCCE20-1E4F-44FF-87B4-379D391A2D12}"/>
          </ac:cxnSpMkLst>
        </pc:cxnChg>
      </pc:sldChg>
    </pc:docChg>
  </pc:docChgLst>
  <pc:docChgLst>
    <pc:chgData name="Sebastian Meine" userId="f54488a2a6b7dc9e" providerId="LiveId" clId="{2C17B614-007B-4C7B-87C0-1E941A05D51C}"/>
    <pc:docChg chg="undo redo custSel addSld delSld modSld sldOrd">
      <pc:chgData name="Sebastian Meine" userId="f54488a2a6b7dc9e" providerId="LiveId" clId="{2C17B614-007B-4C7B-87C0-1E941A05D51C}" dt="2021-07-20T22:09:43.347" v="1911" actId="5793"/>
      <pc:docMkLst>
        <pc:docMk/>
      </pc:docMkLst>
      <pc:sldChg chg="modSp mod modAnim">
        <pc:chgData name="Sebastian Meine" userId="f54488a2a6b7dc9e" providerId="LiveId" clId="{2C17B614-007B-4C7B-87C0-1E941A05D51C}" dt="2021-07-20T21:59:05.563" v="1291" actId="313"/>
        <pc:sldMkLst>
          <pc:docMk/>
          <pc:sldMk cId="2109793123" sldId="258"/>
        </pc:sldMkLst>
        <pc:spChg chg="mod">
          <ac:chgData name="Sebastian Meine" userId="f54488a2a6b7dc9e" providerId="LiveId" clId="{2C17B614-007B-4C7B-87C0-1E941A05D51C}" dt="2021-07-20T19:41:04.895" v="35"/>
          <ac:spMkLst>
            <pc:docMk/>
            <pc:sldMk cId="2109793123" sldId="258"/>
            <ac:spMk id="5" creationId="{BDF2C912-E02F-4E1F-82DF-351A88BA5B31}"/>
          </ac:spMkLst>
        </pc:spChg>
        <pc:spChg chg="mod">
          <ac:chgData name="Sebastian Meine" userId="f54488a2a6b7dc9e" providerId="LiveId" clId="{2C17B614-007B-4C7B-87C0-1E941A05D51C}" dt="2021-07-20T21:59:05.563" v="1291" actId="313"/>
          <ac:spMkLst>
            <pc:docMk/>
            <pc:sldMk cId="2109793123" sldId="258"/>
            <ac:spMk id="6" creationId="{67FD4DD5-46C1-4974-A569-BB95F27DCC4F}"/>
          </ac:spMkLst>
        </pc:spChg>
        <pc:spChg chg="mod">
          <ac:chgData name="Sebastian Meine" userId="f54488a2a6b7dc9e" providerId="LiveId" clId="{2C17B614-007B-4C7B-87C0-1E941A05D51C}" dt="2021-07-20T19:37:11.637" v="18" actId="20577"/>
          <ac:spMkLst>
            <pc:docMk/>
            <pc:sldMk cId="2109793123" sldId="258"/>
            <ac:spMk id="8" creationId="{6833897F-8945-43C1-8EE1-2E83FF8331D9}"/>
          </ac:spMkLst>
        </pc:spChg>
      </pc:sldChg>
      <pc:sldChg chg="modSp">
        <pc:chgData name="Sebastian Meine" userId="f54488a2a6b7dc9e" providerId="LiveId" clId="{2C17B614-007B-4C7B-87C0-1E941A05D51C}" dt="2021-07-20T19:37:04.652" v="15" actId="20577"/>
        <pc:sldMkLst>
          <pc:docMk/>
          <pc:sldMk cId="3097966872" sldId="261"/>
        </pc:sldMkLst>
        <pc:spChg chg="mod">
          <ac:chgData name="Sebastian Meine" userId="f54488a2a6b7dc9e" providerId="LiveId" clId="{2C17B614-007B-4C7B-87C0-1E941A05D51C}" dt="2021-07-20T19:37:04.652" v="15" actId="20577"/>
          <ac:spMkLst>
            <pc:docMk/>
            <pc:sldMk cId="3097966872" sldId="261"/>
            <ac:spMk id="2" creationId="{87B2046A-71C6-4A5C-90F4-24A921FBE6F2}"/>
          </ac:spMkLst>
        </pc:spChg>
      </pc:sldChg>
      <pc:sldChg chg="modSp mod modAnim">
        <pc:chgData name="Sebastian Meine" userId="f54488a2a6b7dc9e" providerId="LiveId" clId="{2C17B614-007B-4C7B-87C0-1E941A05D51C}" dt="2021-07-20T21:17:37.475" v="1241" actId="20577"/>
        <pc:sldMkLst>
          <pc:docMk/>
          <pc:sldMk cId="362378951" sldId="263"/>
        </pc:sldMkLst>
        <pc:spChg chg="mod">
          <ac:chgData name="Sebastian Meine" userId="f54488a2a6b7dc9e" providerId="LiveId" clId="{2C17B614-007B-4C7B-87C0-1E941A05D51C}" dt="2021-07-20T19:47:41.938" v="70"/>
          <ac:spMkLst>
            <pc:docMk/>
            <pc:sldMk cId="362378951" sldId="263"/>
            <ac:spMk id="5" creationId="{BDF2C912-E02F-4E1F-82DF-351A88BA5B31}"/>
          </ac:spMkLst>
        </pc:spChg>
        <pc:spChg chg="mod">
          <ac:chgData name="Sebastian Meine" userId="f54488a2a6b7dc9e" providerId="LiveId" clId="{2C17B614-007B-4C7B-87C0-1E941A05D51C}" dt="2021-07-20T21:17:37.475" v="1241" actId="20577"/>
          <ac:spMkLst>
            <pc:docMk/>
            <pc:sldMk cId="362378951" sldId="263"/>
            <ac:spMk id="6" creationId="{67FD4DD5-46C1-4974-A569-BB95F27DCC4F}"/>
          </ac:spMkLst>
        </pc:spChg>
        <pc:spChg chg="mod">
          <ac:chgData name="Sebastian Meine" userId="f54488a2a6b7dc9e" providerId="LiveId" clId="{2C17B614-007B-4C7B-87C0-1E941A05D51C}" dt="2021-07-20T19:37:14.050" v="19"/>
          <ac:spMkLst>
            <pc:docMk/>
            <pc:sldMk cId="362378951" sldId="263"/>
            <ac:spMk id="8" creationId="{6833897F-8945-43C1-8EE1-2E83FF8331D9}"/>
          </ac:spMkLst>
        </pc:spChg>
      </pc:sldChg>
      <pc:sldChg chg="addSp delSp modSp mod modAnim">
        <pc:chgData name="Sebastian Meine" userId="f54488a2a6b7dc9e" providerId="LiveId" clId="{2C17B614-007B-4C7B-87C0-1E941A05D51C}" dt="2021-07-20T20:48:27.120" v="795" actId="20577"/>
        <pc:sldMkLst>
          <pc:docMk/>
          <pc:sldMk cId="301560968" sldId="264"/>
        </pc:sldMkLst>
        <pc:spChg chg="add del mod">
          <ac:chgData name="Sebastian Meine" userId="f54488a2a6b7dc9e" providerId="LiveId" clId="{2C17B614-007B-4C7B-87C0-1E941A05D51C}" dt="2021-07-20T20:23:00.930" v="286" actId="478"/>
          <ac:spMkLst>
            <pc:docMk/>
            <pc:sldMk cId="301560968" sldId="264"/>
            <ac:spMk id="3" creationId="{576E087A-8FBF-4500-9E6A-2CB1B8B9630B}"/>
          </ac:spMkLst>
        </pc:spChg>
        <pc:spChg chg="del mod">
          <ac:chgData name="Sebastian Meine" userId="f54488a2a6b7dc9e" providerId="LiveId" clId="{2C17B614-007B-4C7B-87C0-1E941A05D51C}" dt="2021-07-20T20:22:57.475" v="285" actId="478"/>
          <ac:spMkLst>
            <pc:docMk/>
            <pc:sldMk cId="301560968" sldId="264"/>
            <ac:spMk id="5" creationId="{BDF2C912-E02F-4E1F-82DF-351A88BA5B31}"/>
          </ac:spMkLst>
        </pc:spChg>
        <pc:spChg chg="mod">
          <ac:chgData name="Sebastian Meine" userId="f54488a2a6b7dc9e" providerId="LiveId" clId="{2C17B614-007B-4C7B-87C0-1E941A05D51C}" dt="2021-07-20T20:43:41.493" v="720" actId="27636"/>
          <ac:spMkLst>
            <pc:docMk/>
            <pc:sldMk cId="301560968" sldId="264"/>
            <ac:spMk id="6" creationId="{67FD4DD5-46C1-4974-A569-BB95F27DCC4F}"/>
          </ac:spMkLst>
        </pc:spChg>
        <pc:spChg chg="mod">
          <ac:chgData name="Sebastian Meine" userId="f54488a2a6b7dc9e" providerId="LiveId" clId="{2C17B614-007B-4C7B-87C0-1E941A05D51C}" dt="2021-07-20T19:37:16.602" v="20"/>
          <ac:spMkLst>
            <pc:docMk/>
            <pc:sldMk cId="301560968" sldId="264"/>
            <ac:spMk id="8" creationId="{6833897F-8945-43C1-8EE1-2E83FF8331D9}"/>
          </ac:spMkLst>
        </pc:spChg>
        <pc:spChg chg="del mod">
          <ac:chgData name="Sebastian Meine" userId="f54488a2a6b7dc9e" providerId="LiveId" clId="{2C17B614-007B-4C7B-87C0-1E941A05D51C}" dt="2021-07-20T20:22:55.606" v="284" actId="478"/>
          <ac:spMkLst>
            <pc:docMk/>
            <pc:sldMk cId="301560968" sldId="264"/>
            <ac:spMk id="10" creationId="{690DB7ED-E155-43AE-8374-7155DA5DB857}"/>
          </ac:spMkLst>
        </pc:spChg>
        <pc:spChg chg="add mod">
          <ac:chgData name="Sebastian Meine" userId="f54488a2a6b7dc9e" providerId="LiveId" clId="{2C17B614-007B-4C7B-87C0-1E941A05D51C}" dt="2021-07-20T20:23:16.373" v="289"/>
          <ac:spMkLst>
            <pc:docMk/>
            <pc:sldMk cId="301560968" sldId="264"/>
            <ac:spMk id="11" creationId="{1E7314F1-A3E9-46A6-BF7E-C4514F2457B8}"/>
          </ac:spMkLst>
        </pc:spChg>
        <pc:spChg chg="add mod">
          <ac:chgData name="Sebastian Meine" userId="f54488a2a6b7dc9e" providerId="LiveId" clId="{2C17B614-007B-4C7B-87C0-1E941A05D51C}" dt="2021-07-20T20:48:27.120" v="795" actId="20577"/>
          <ac:spMkLst>
            <pc:docMk/>
            <pc:sldMk cId="301560968" sldId="264"/>
            <ac:spMk id="12" creationId="{A00C53A4-1EBF-4EAE-AFE9-4D8AC3D63443}"/>
          </ac:spMkLst>
        </pc:spChg>
      </pc:sldChg>
      <pc:sldChg chg="addSp modSp add mod modAnim">
        <pc:chgData name="Sebastian Meine" userId="f54488a2a6b7dc9e" providerId="LiveId" clId="{2C17B614-007B-4C7B-87C0-1E941A05D51C}" dt="2021-07-20T20:36:40.700" v="597" actId="403"/>
        <pc:sldMkLst>
          <pc:docMk/>
          <pc:sldMk cId="151053121" sldId="265"/>
        </pc:sldMkLst>
        <pc:spChg chg="mod">
          <ac:chgData name="Sebastian Meine" userId="f54488a2a6b7dc9e" providerId="LiveId" clId="{2C17B614-007B-4C7B-87C0-1E941A05D51C}" dt="2021-07-20T20:30:30.523" v="432" actId="20577"/>
          <ac:spMkLst>
            <pc:docMk/>
            <pc:sldMk cId="151053121" sldId="265"/>
            <ac:spMk id="6" creationId="{67FD4DD5-46C1-4974-A569-BB95F27DCC4F}"/>
          </ac:spMkLst>
        </pc:spChg>
        <pc:spChg chg="add mod">
          <ac:chgData name="Sebastian Meine" userId="f54488a2a6b7dc9e" providerId="LiveId" clId="{2C17B614-007B-4C7B-87C0-1E941A05D51C}" dt="2021-07-20T20:36:40.700" v="597" actId="403"/>
          <ac:spMkLst>
            <pc:docMk/>
            <pc:sldMk cId="151053121" sldId="265"/>
            <ac:spMk id="10" creationId="{2C6B7195-E3EE-46D5-8473-98F37A7ADA4B}"/>
          </ac:spMkLst>
        </pc:spChg>
        <pc:spChg chg="mod">
          <ac:chgData name="Sebastian Meine" userId="f54488a2a6b7dc9e" providerId="LiveId" clId="{2C17B614-007B-4C7B-87C0-1E941A05D51C}" dt="2021-07-20T20:26:23.916" v="340"/>
          <ac:spMkLst>
            <pc:docMk/>
            <pc:sldMk cId="151053121" sldId="265"/>
            <ac:spMk id="11" creationId="{1E7314F1-A3E9-46A6-BF7E-C4514F2457B8}"/>
          </ac:spMkLst>
        </pc:spChg>
      </pc:sldChg>
      <pc:sldChg chg="del">
        <pc:chgData name="Sebastian Meine" userId="f54488a2a6b7dc9e" providerId="LiveId" clId="{2C17B614-007B-4C7B-87C0-1E941A05D51C}" dt="2021-07-20T19:37:31.103" v="24" actId="47"/>
        <pc:sldMkLst>
          <pc:docMk/>
          <pc:sldMk cId="2583088686" sldId="265"/>
        </pc:sldMkLst>
      </pc:sldChg>
      <pc:sldChg chg="addSp delSp modSp add mod modAnim">
        <pc:chgData name="Sebastian Meine" userId="f54488a2a6b7dc9e" providerId="LiveId" clId="{2C17B614-007B-4C7B-87C0-1E941A05D51C}" dt="2021-07-20T21:54:52.805" v="1245" actId="13926"/>
        <pc:sldMkLst>
          <pc:docMk/>
          <pc:sldMk cId="373339305" sldId="266"/>
        </pc:sldMkLst>
        <pc:spChg chg="add del mod">
          <ac:chgData name="Sebastian Meine" userId="f54488a2a6b7dc9e" providerId="LiveId" clId="{2C17B614-007B-4C7B-87C0-1E941A05D51C}" dt="2021-07-20T20:58:17.265" v="1030" actId="478"/>
          <ac:spMkLst>
            <pc:docMk/>
            <pc:sldMk cId="373339305" sldId="266"/>
            <ac:spMk id="2" creationId="{7C24FFDE-340A-4035-9596-C26DA4E060C7}"/>
          </ac:spMkLst>
        </pc:spChg>
        <pc:spChg chg="mod">
          <ac:chgData name="Sebastian Meine" userId="f54488a2a6b7dc9e" providerId="LiveId" clId="{2C17B614-007B-4C7B-87C0-1E941A05D51C}" dt="2021-07-20T20:57:47.686" v="1018" actId="12"/>
          <ac:spMkLst>
            <pc:docMk/>
            <pc:sldMk cId="373339305" sldId="266"/>
            <ac:spMk id="6" creationId="{67FD4DD5-46C1-4974-A569-BB95F27DCC4F}"/>
          </ac:spMkLst>
        </pc:spChg>
        <pc:spChg chg="add mod">
          <ac:chgData name="Sebastian Meine" userId="f54488a2a6b7dc9e" providerId="LiveId" clId="{2C17B614-007B-4C7B-87C0-1E941A05D51C}" dt="2021-07-20T21:09:08.427" v="1132" actId="13926"/>
          <ac:spMkLst>
            <pc:docMk/>
            <pc:sldMk cId="373339305" sldId="266"/>
            <ac:spMk id="10" creationId="{7F80130A-EF47-4334-BC2F-994197120A66}"/>
          </ac:spMkLst>
        </pc:spChg>
        <pc:spChg chg="mod">
          <ac:chgData name="Sebastian Meine" userId="f54488a2a6b7dc9e" providerId="LiveId" clId="{2C17B614-007B-4C7B-87C0-1E941A05D51C}" dt="2021-07-20T20:37:36.120" v="602"/>
          <ac:spMkLst>
            <pc:docMk/>
            <pc:sldMk cId="373339305" sldId="266"/>
            <ac:spMk id="11" creationId="{1E7314F1-A3E9-46A6-BF7E-C4514F2457B8}"/>
          </ac:spMkLst>
        </pc:spChg>
        <pc:spChg chg="add mod">
          <ac:chgData name="Sebastian Meine" userId="f54488a2a6b7dc9e" providerId="LiveId" clId="{2C17B614-007B-4C7B-87C0-1E941A05D51C}" dt="2021-07-20T20:59:56.346" v="1060" actId="1076"/>
          <ac:spMkLst>
            <pc:docMk/>
            <pc:sldMk cId="373339305" sldId="266"/>
            <ac:spMk id="12" creationId="{D2E8498E-2CEC-43D3-9B2D-36F27DFEA7F5}"/>
          </ac:spMkLst>
        </pc:spChg>
        <pc:spChg chg="add mod">
          <ac:chgData name="Sebastian Meine" userId="f54488a2a6b7dc9e" providerId="LiveId" clId="{2C17B614-007B-4C7B-87C0-1E941A05D51C}" dt="2021-07-20T21:09:44.198" v="1135" actId="13926"/>
          <ac:spMkLst>
            <pc:docMk/>
            <pc:sldMk cId="373339305" sldId="266"/>
            <ac:spMk id="13" creationId="{61A562CF-6B30-4FBA-A4E1-3D080A62C1FB}"/>
          </ac:spMkLst>
        </pc:spChg>
        <pc:spChg chg="add mod">
          <ac:chgData name="Sebastian Meine" userId="f54488a2a6b7dc9e" providerId="LiveId" clId="{2C17B614-007B-4C7B-87C0-1E941A05D51C}" dt="2021-07-20T21:11:41.838" v="1152" actId="20577"/>
          <ac:spMkLst>
            <pc:docMk/>
            <pc:sldMk cId="373339305" sldId="266"/>
            <ac:spMk id="14" creationId="{A52ECFE5-018E-4F80-8E49-183B72D5ED9E}"/>
          </ac:spMkLst>
        </pc:spChg>
        <pc:spChg chg="add mod">
          <ac:chgData name="Sebastian Meine" userId="f54488a2a6b7dc9e" providerId="LiveId" clId="{2C17B614-007B-4C7B-87C0-1E941A05D51C}" dt="2021-07-20T21:15:38.186" v="1170" actId="13926"/>
          <ac:spMkLst>
            <pc:docMk/>
            <pc:sldMk cId="373339305" sldId="266"/>
            <ac:spMk id="15" creationId="{C384C74C-F2A0-4491-AEC7-D31672845F35}"/>
          </ac:spMkLst>
        </pc:spChg>
        <pc:spChg chg="add mod ord">
          <ac:chgData name="Sebastian Meine" userId="f54488a2a6b7dc9e" providerId="LiveId" clId="{2C17B614-007B-4C7B-87C0-1E941A05D51C}" dt="2021-07-20T21:15:29.831" v="1168" actId="171"/>
          <ac:spMkLst>
            <pc:docMk/>
            <pc:sldMk cId="373339305" sldId="266"/>
            <ac:spMk id="16" creationId="{440E2B59-C6CF-4677-B1DE-88956CADE58F}"/>
          </ac:spMkLst>
        </pc:spChg>
        <pc:spChg chg="add mod">
          <ac:chgData name="Sebastian Meine" userId="f54488a2a6b7dc9e" providerId="LiveId" clId="{2C17B614-007B-4C7B-87C0-1E941A05D51C}" dt="2021-07-20T21:54:52.805" v="1245" actId="13926"/>
          <ac:spMkLst>
            <pc:docMk/>
            <pc:sldMk cId="373339305" sldId="266"/>
            <ac:spMk id="17" creationId="{9F7B8735-BC0D-44F2-9B8B-41E3237F268D}"/>
          </ac:spMkLst>
        </pc:spChg>
      </pc:sldChg>
      <pc:sldChg chg="del">
        <pc:chgData name="Sebastian Meine" userId="f54488a2a6b7dc9e" providerId="LiveId" clId="{2C17B614-007B-4C7B-87C0-1E941A05D51C}" dt="2021-07-20T19:37:31.740" v="25" actId="47"/>
        <pc:sldMkLst>
          <pc:docMk/>
          <pc:sldMk cId="4061852696" sldId="266"/>
        </pc:sldMkLst>
      </pc:sldChg>
      <pc:sldChg chg="modSp add del mod modAnim">
        <pc:chgData name="Sebastian Meine" userId="f54488a2a6b7dc9e" providerId="LiveId" clId="{2C17B614-007B-4C7B-87C0-1E941A05D51C}" dt="2021-07-20T20:49:43.949" v="815" actId="47"/>
        <pc:sldMkLst>
          <pc:docMk/>
          <pc:sldMk cId="3367462695" sldId="267"/>
        </pc:sldMkLst>
        <pc:spChg chg="mod">
          <ac:chgData name="Sebastian Meine" userId="f54488a2a6b7dc9e" providerId="LiveId" clId="{2C17B614-007B-4C7B-87C0-1E941A05D51C}" dt="2021-07-20T20:42:42.531" v="705"/>
          <ac:spMkLst>
            <pc:docMk/>
            <pc:sldMk cId="3367462695" sldId="267"/>
            <ac:spMk id="6" creationId="{67FD4DD5-46C1-4974-A569-BB95F27DCC4F}"/>
          </ac:spMkLst>
        </pc:spChg>
      </pc:sldChg>
      <pc:sldChg chg="modSp add mod modAnim">
        <pc:chgData name="Sebastian Meine" userId="f54488a2a6b7dc9e" providerId="LiveId" clId="{2C17B614-007B-4C7B-87C0-1E941A05D51C}" dt="2021-07-20T20:53:23.382" v="879"/>
        <pc:sldMkLst>
          <pc:docMk/>
          <pc:sldMk cId="3742236142" sldId="267"/>
        </pc:sldMkLst>
        <pc:spChg chg="mod">
          <ac:chgData name="Sebastian Meine" userId="f54488a2a6b7dc9e" providerId="LiveId" clId="{2C17B614-007B-4C7B-87C0-1E941A05D51C}" dt="2021-07-20T20:53:13.091" v="878" actId="20577"/>
          <ac:spMkLst>
            <pc:docMk/>
            <pc:sldMk cId="3742236142" sldId="267"/>
            <ac:spMk id="6" creationId="{67FD4DD5-46C1-4974-A569-BB95F27DCC4F}"/>
          </ac:spMkLst>
        </pc:spChg>
        <pc:spChg chg="mod">
          <ac:chgData name="Sebastian Meine" userId="f54488a2a6b7dc9e" providerId="LiveId" clId="{2C17B614-007B-4C7B-87C0-1E941A05D51C}" dt="2021-07-20T20:51:30.108" v="868"/>
          <ac:spMkLst>
            <pc:docMk/>
            <pc:sldMk cId="3742236142" sldId="267"/>
            <ac:spMk id="11" creationId="{1E7314F1-A3E9-46A6-BF7E-C4514F2457B8}"/>
          </ac:spMkLst>
        </pc:spChg>
      </pc:sldChg>
      <pc:sldChg chg="del">
        <pc:chgData name="Sebastian Meine" userId="f54488a2a6b7dc9e" providerId="LiveId" clId="{2C17B614-007B-4C7B-87C0-1E941A05D51C}" dt="2021-07-20T19:37:32.273" v="26" actId="47"/>
        <pc:sldMkLst>
          <pc:docMk/>
          <pc:sldMk cId="4132570687" sldId="267"/>
        </pc:sldMkLst>
      </pc:sldChg>
      <pc:sldChg chg="modSp add mod ord modAnim">
        <pc:chgData name="Sebastian Meine" userId="f54488a2a6b7dc9e" providerId="LiveId" clId="{2C17B614-007B-4C7B-87C0-1E941A05D51C}" dt="2021-07-20T22:09:43.347" v="1911" actId="5793"/>
        <pc:sldMkLst>
          <pc:docMk/>
          <pc:sldMk cId="652937846" sldId="268"/>
        </pc:sldMkLst>
        <pc:spChg chg="mod">
          <ac:chgData name="Sebastian Meine" userId="f54488a2a6b7dc9e" providerId="LiveId" clId="{2C17B614-007B-4C7B-87C0-1E941A05D51C}" dt="2021-07-20T22:09:43.347" v="1911" actId="5793"/>
          <ac:spMkLst>
            <pc:docMk/>
            <pc:sldMk cId="652937846" sldId="268"/>
            <ac:spMk id="6" creationId="{67FD4DD5-46C1-4974-A569-BB95F27DCC4F}"/>
          </ac:spMkLst>
        </pc:spChg>
        <pc:spChg chg="mod">
          <ac:chgData name="Sebastian Meine" userId="f54488a2a6b7dc9e" providerId="LiveId" clId="{2C17B614-007B-4C7B-87C0-1E941A05D51C}" dt="2021-07-20T21:59:20.990" v="1296" actId="20577"/>
          <ac:spMkLst>
            <pc:docMk/>
            <pc:sldMk cId="652937846" sldId="268"/>
            <ac:spMk id="11" creationId="{1E7314F1-A3E9-46A6-BF7E-C4514F2457B8}"/>
          </ac:spMkLst>
        </pc:spChg>
      </pc:sldChg>
      <pc:sldChg chg="del">
        <pc:chgData name="Sebastian Meine" userId="f54488a2a6b7dc9e" providerId="LiveId" clId="{2C17B614-007B-4C7B-87C0-1E941A05D51C}" dt="2021-07-20T19:37:33.213" v="27" actId="47"/>
        <pc:sldMkLst>
          <pc:docMk/>
          <pc:sldMk cId="3832127478" sldId="268"/>
        </pc:sldMkLst>
      </pc:sldChg>
    </pc:docChg>
  </pc:docChgLst>
  <pc:docChgLst>
    <pc:chgData name="Sebastian Meine" userId="f54488a2a6b7dc9e" providerId="LiveId" clId="{5A0C8B77-F258-40F5-A2FE-E6B4E2F24921}"/>
    <pc:docChg chg="addSld delSld modSld">
      <pc:chgData name="Sebastian Meine" userId="f54488a2a6b7dc9e" providerId="LiveId" clId="{5A0C8B77-F258-40F5-A2FE-E6B4E2F24921}" dt="2021-07-04T21:09:51.172" v="475" actId="20577"/>
      <pc:docMkLst>
        <pc:docMk/>
      </pc:docMkLst>
      <pc:sldChg chg="modSp mod modAnim">
        <pc:chgData name="Sebastian Meine" userId="f54488a2a6b7dc9e" providerId="LiveId" clId="{5A0C8B77-F258-40F5-A2FE-E6B4E2F24921}" dt="2021-07-04T21:09:51.172" v="475" actId="20577"/>
        <pc:sldMkLst>
          <pc:docMk/>
          <pc:sldMk cId="2109793123" sldId="258"/>
        </pc:sldMkLst>
        <pc:spChg chg="mod">
          <ac:chgData name="Sebastian Meine" userId="f54488a2a6b7dc9e" providerId="LiveId" clId="{5A0C8B77-F258-40F5-A2FE-E6B4E2F24921}" dt="2021-07-04T20:57:53.944" v="50" actId="20577"/>
          <ac:spMkLst>
            <pc:docMk/>
            <pc:sldMk cId="2109793123" sldId="258"/>
            <ac:spMk id="5" creationId="{BDF2C912-E02F-4E1F-82DF-351A88BA5B31}"/>
          </ac:spMkLst>
        </pc:spChg>
        <pc:spChg chg="mod">
          <ac:chgData name="Sebastian Meine" userId="f54488a2a6b7dc9e" providerId="LiveId" clId="{5A0C8B77-F258-40F5-A2FE-E6B4E2F24921}" dt="2021-07-04T21:09:51.172" v="475" actId="20577"/>
          <ac:spMkLst>
            <pc:docMk/>
            <pc:sldMk cId="2109793123" sldId="258"/>
            <ac:spMk id="6" creationId="{67FD4DD5-46C1-4974-A569-BB95F27DCC4F}"/>
          </ac:spMkLst>
        </pc:spChg>
      </pc:sldChg>
      <pc:sldChg chg="delSp add del setBg delDesignElem">
        <pc:chgData name="Sebastian Meine" userId="f54488a2a6b7dc9e" providerId="LiveId" clId="{5A0C8B77-F258-40F5-A2FE-E6B4E2F24921}" dt="2021-07-04T21:01:31.996" v="405"/>
        <pc:sldMkLst>
          <pc:docMk/>
          <pc:sldMk cId="583026924" sldId="259"/>
        </pc:sldMkLst>
        <pc:spChg chg="del">
          <ac:chgData name="Sebastian Meine" userId="f54488a2a6b7dc9e" providerId="LiveId" clId="{5A0C8B77-F258-40F5-A2FE-E6B4E2F24921}" dt="2021-07-04T21:01:31.996" v="405"/>
          <ac:spMkLst>
            <pc:docMk/>
            <pc:sldMk cId="583026924" sldId="259"/>
            <ac:spMk id="11" creationId="{6B2275DD-736C-472F-9D1B-3BA6016BFD7F}"/>
          </ac:spMkLst>
        </pc:spChg>
      </pc:sldChg>
      <pc:sldChg chg="modSp add del">
        <pc:chgData name="Sebastian Meine" userId="f54488a2a6b7dc9e" providerId="LiveId" clId="{5A0C8B77-F258-40F5-A2FE-E6B4E2F24921}" dt="2021-07-04T21:01:59.185" v="407" actId="404"/>
        <pc:sldMkLst>
          <pc:docMk/>
          <pc:sldMk cId="2435630695" sldId="260"/>
        </pc:sldMkLst>
        <pc:spChg chg="mod">
          <ac:chgData name="Sebastian Meine" userId="f54488a2a6b7dc9e" providerId="LiveId" clId="{5A0C8B77-F258-40F5-A2FE-E6B4E2F24921}" dt="2021-07-04T21:01:59.185" v="407" actId="404"/>
          <ac:spMkLst>
            <pc:docMk/>
            <pc:sldMk cId="2435630695" sldId="260"/>
            <ac:spMk id="6" creationId="{67FD4DD5-46C1-4974-A569-BB95F27DCC4F}"/>
          </ac:spMkLst>
        </pc:spChg>
      </pc:sldChg>
      <pc:sldChg chg="modSp">
        <pc:chgData name="Sebastian Meine" userId="f54488a2a6b7dc9e" providerId="LiveId" clId="{5A0C8B77-F258-40F5-A2FE-E6B4E2F24921}" dt="2021-07-04T20:57:34.270" v="13" actId="20577"/>
        <pc:sldMkLst>
          <pc:docMk/>
          <pc:sldMk cId="3097966872" sldId="261"/>
        </pc:sldMkLst>
        <pc:spChg chg="mod">
          <ac:chgData name="Sebastian Meine" userId="f54488a2a6b7dc9e" providerId="LiveId" clId="{5A0C8B77-F258-40F5-A2FE-E6B4E2F24921}" dt="2021-07-04T20:57:34.270" v="13" actId="20577"/>
          <ac:spMkLst>
            <pc:docMk/>
            <pc:sldMk cId="3097966872" sldId="261"/>
            <ac:spMk id="2" creationId="{87B2046A-71C6-4A5C-90F4-24A921FBE6F2}"/>
          </ac:spMkLst>
        </pc:spChg>
      </pc:sldChg>
      <pc:sldChg chg="add del">
        <pc:chgData name="Sebastian Meine" userId="f54488a2a6b7dc9e" providerId="LiveId" clId="{5A0C8B77-F258-40F5-A2FE-E6B4E2F24921}" dt="2021-07-04T21:01:33.838" v="406" actId="47"/>
        <pc:sldMkLst>
          <pc:docMk/>
          <pc:sldMk cId="3923102347" sldId="262"/>
        </pc:sldMkLst>
      </pc:sldChg>
      <pc:sldChg chg="delSp modSp add setBg delDesignElem">
        <pc:chgData name="Sebastian Meine" userId="f54488a2a6b7dc9e" providerId="LiveId" clId="{5A0C8B77-F258-40F5-A2FE-E6B4E2F24921}" dt="2021-07-04T21:02:03.078" v="408" actId="404"/>
        <pc:sldMkLst>
          <pc:docMk/>
          <pc:sldMk cId="362378951" sldId="263"/>
        </pc:sldMkLst>
        <pc:spChg chg="mod">
          <ac:chgData name="Sebastian Meine" userId="f54488a2a6b7dc9e" providerId="LiveId" clId="{5A0C8B77-F258-40F5-A2FE-E6B4E2F24921}" dt="2021-07-04T21:02:03.078" v="408" actId="404"/>
          <ac:spMkLst>
            <pc:docMk/>
            <pc:sldMk cId="362378951" sldId="263"/>
            <ac:spMk id="6" creationId="{67FD4DD5-46C1-4974-A569-BB95F27DCC4F}"/>
          </ac:spMkLst>
        </pc:spChg>
        <pc:spChg chg="del">
          <ac:chgData name="Sebastian Meine" userId="f54488a2a6b7dc9e" providerId="LiveId" clId="{5A0C8B77-F258-40F5-A2FE-E6B4E2F24921}" dt="2021-07-04T21:01:31.996" v="405"/>
          <ac:spMkLst>
            <pc:docMk/>
            <pc:sldMk cId="362378951" sldId="263"/>
            <ac:spMk id="11" creationId="{6B2275DD-736C-472F-9D1B-3BA6016BFD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15321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98543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33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9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876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3647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639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92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197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822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27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84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9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53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95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74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74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34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84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711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2046A-71C6-4A5C-90F4-24A921FBE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dirty="0">
                <a:solidFill>
                  <a:schemeClr val="tx1">
                    <a:lumMod val="95000"/>
                  </a:schemeClr>
                </a:solidFill>
              </a:rPr>
              <a:t>Design Patterns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88B189-3A7F-43DA-85AF-360F65368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tx2"/>
                </a:solidFill>
              </a:rPr>
              <a:t>Python A-Z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58521-4940-4667-AD02-D9159FCB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5E0D0-4B8D-4ABD-AB1C-C34B8386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96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2275DD-736C-472F-9D1B-3BA6016BF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Table of Content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Was sind Design Patterns ?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Arten von Design Patterns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Welche Design Patterns gibt es?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Anforderungen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Pros /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Cons</a:t>
            </a:r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Literatur Empfehlung</a:t>
            </a:r>
          </a:p>
          <a:p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>
                <a:solidFill>
                  <a:schemeClr val="tx1">
                    <a:lumMod val="95000"/>
                  </a:schemeClr>
                </a:solidFill>
              </a:rPr>
              <a:t>Design Patterns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79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Was sind Design Patterns ?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de. Entwurfsmuster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Hilfsmittel um Software einfacher und solider zu Strukturieren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Konstruktionsvorschriften für Probleme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Nicht an Programmiersprache gebunden (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Univerell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einsetzbar).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>
                <a:solidFill>
                  <a:schemeClr val="tx1">
                    <a:lumMod val="95000"/>
                  </a:schemeClr>
                </a:solidFill>
              </a:rPr>
              <a:t>Design Patterns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7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Strukturmuster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Die </a:t>
            </a:r>
            <a:r>
              <a:rPr lang="de-DE" sz="2000" dirty="0" err="1">
                <a:solidFill>
                  <a:schemeClr val="tx1">
                    <a:lumMod val="95000"/>
                  </a:schemeClr>
                </a:solidFill>
              </a:rPr>
              <a:t>Structural</a:t>
            </a:r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 Patterns sind vorgefertigte Schablonen für Beziehungen zwischen Klassen</a:t>
            </a:r>
          </a:p>
          <a:p>
            <a:pPr lvl="1"/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de-DE" dirty="0"/>
              <a:t>Verhaltensmuster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Mit den Behavioral Patterns wird das Verhalten der Software modelliert. Diese Patterns vereinfachen komplexe Prozesse zur Steuerung und Kontrolle</a:t>
            </a:r>
          </a:p>
          <a:p>
            <a:pPr lvl="1"/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de-DE" dirty="0"/>
              <a:t>Erzeugungsmuster</a:t>
            </a:r>
          </a:p>
          <a:p>
            <a:pPr lvl="1"/>
            <a:r>
              <a:rPr lang="de-DE" sz="2000" dirty="0"/>
              <a:t>Mit den </a:t>
            </a:r>
            <a:r>
              <a:rPr lang="de-DE" sz="2000" dirty="0" err="1"/>
              <a:t>Creational</a:t>
            </a:r>
            <a:r>
              <a:rPr lang="de-DE" sz="2000" dirty="0"/>
              <a:t> Patterns werden Objekte erzeugt, durch die eine vereinfachte Prozessdarstellung für bestimmte Instanzen möglich wird.</a:t>
            </a:r>
          </a:p>
          <a:p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>
                <a:solidFill>
                  <a:schemeClr val="tx1">
                    <a:lumMod val="95000"/>
                  </a:schemeClr>
                </a:solidFill>
              </a:rPr>
              <a:t>Design Patterns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4</a:t>
            </a:fld>
            <a:endParaRPr lang="de-DE"/>
          </a:p>
        </p:txBody>
      </p:sp>
      <p:sp>
        <p:nvSpPr>
          <p:cNvPr id="11" name="Titel 4">
            <a:extLst>
              <a:ext uri="{FF2B5EF4-FFF2-40B4-BE49-F238E27FC236}">
                <a16:creationId xmlns:a16="http://schemas.microsoft.com/office/drawing/2014/main" id="{1E7314F1-A3E9-46A6-BF7E-C4514F2457B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7958667" cy="11371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Arten von Design Patterns</a:t>
            </a:r>
          </a:p>
        </p:txBody>
      </p:sp>
      <p:sp>
        <p:nvSpPr>
          <p:cNvPr id="12" name="Inhaltsplatzhalter 5">
            <a:extLst>
              <a:ext uri="{FF2B5EF4-FFF2-40B4-BE49-F238E27FC236}">
                <a16:creationId xmlns:a16="http://schemas.microsoft.com/office/drawing/2014/main" id="{A00C53A4-1EBF-4EAE-AFE9-4D8AC3D63443}"/>
              </a:ext>
            </a:extLst>
          </p:cNvPr>
          <p:cNvSpPr txBox="1">
            <a:spLocks/>
          </p:cNvSpPr>
          <p:nvPr/>
        </p:nvSpPr>
        <p:spPr>
          <a:xfrm>
            <a:off x="6096001" y="1825625"/>
            <a:ext cx="55241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600" dirty="0"/>
              <a:t>Objektrelationale Abbildung</a:t>
            </a:r>
          </a:p>
          <a:p>
            <a:pPr lvl="1"/>
            <a:r>
              <a:rPr lang="de-DE" sz="2200" dirty="0"/>
              <a:t>Objekte und deren Beziehungen in einer relationalen Datenbank abzulegen.</a:t>
            </a:r>
          </a:p>
          <a:p>
            <a:r>
              <a:rPr lang="de-DE" sz="2600" dirty="0"/>
              <a:t>Nachrichtenübermittlungsmuster</a:t>
            </a:r>
          </a:p>
          <a:p>
            <a:pPr lvl="1"/>
            <a:r>
              <a:rPr lang="de-DE" sz="2200" dirty="0"/>
              <a:t>befassen sich mit Erstellung, Weiterleitung und Umwandlung von Daten in Form von Nachrichten.</a:t>
            </a:r>
          </a:p>
          <a:p>
            <a:r>
              <a:rPr lang="de-DE" sz="2600" dirty="0"/>
              <a:t>Weitere Muster</a:t>
            </a:r>
            <a:endParaRPr lang="de-DE" sz="26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de-DE" sz="2200" dirty="0">
                <a:solidFill>
                  <a:schemeClr val="tx1">
                    <a:lumMod val="95000"/>
                  </a:schemeClr>
                </a:solidFill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0156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1442676"/>
          </a:xfrm>
        </p:spPr>
        <p:txBody>
          <a:bodyPr>
            <a:normAutofit/>
          </a:bodyPr>
          <a:lstStyle/>
          <a:p>
            <a:r>
              <a:rPr lang="de-DE" dirty="0"/>
              <a:t>Es Existieren mittlerweile mehr als hundert verschiedene Entwurfsmuster, die den verschiedenen Kategorien zugeordnet sind.</a:t>
            </a:r>
            <a:endParaRPr lang="de-DE" sz="2000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>
                <a:solidFill>
                  <a:schemeClr val="tx1">
                    <a:lumMod val="95000"/>
                  </a:schemeClr>
                </a:solidFill>
              </a:rPr>
              <a:t>Design Patterns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5</a:t>
            </a:fld>
            <a:endParaRPr lang="de-DE"/>
          </a:p>
        </p:txBody>
      </p:sp>
      <p:sp>
        <p:nvSpPr>
          <p:cNvPr id="11" name="Titel 4">
            <a:extLst>
              <a:ext uri="{FF2B5EF4-FFF2-40B4-BE49-F238E27FC236}">
                <a16:creationId xmlns:a16="http://schemas.microsoft.com/office/drawing/2014/main" id="{1E7314F1-A3E9-46A6-BF7E-C4514F2457B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7958667" cy="11371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Welche Design Patterns gibt es?</a:t>
            </a:r>
          </a:p>
        </p:txBody>
      </p:sp>
      <p:sp>
        <p:nvSpPr>
          <p:cNvPr id="10" name="Inhaltsplatzhalter 5">
            <a:extLst>
              <a:ext uri="{FF2B5EF4-FFF2-40B4-BE49-F238E27FC236}">
                <a16:creationId xmlns:a16="http://schemas.microsoft.com/office/drawing/2014/main" id="{7F80130A-EF47-4334-BC2F-994197120A66}"/>
              </a:ext>
            </a:extLst>
          </p:cNvPr>
          <p:cNvSpPr txBox="1">
            <a:spLocks/>
          </p:cNvSpPr>
          <p:nvPr/>
        </p:nvSpPr>
        <p:spPr>
          <a:xfrm>
            <a:off x="937788" y="3898961"/>
            <a:ext cx="9274521" cy="259158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 err="1"/>
              <a:t>Builder</a:t>
            </a:r>
            <a:endParaRPr lang="de-DE" dirty="0"/>
          </a:p>
          <a:p>
            <a:pPr lvl="1"/>
            <a:r>
              <a:rPr lang="de-DE" dirty="0"/>
              <a:t>Factory</a:t>
            </a:r>
            <a:r>
              <a:rPr lang="de-DE" dirty="0">
                <a:highlight>
                  <a:srgbClr val="008080"/>
                </a:highlight>
              </a:rPr>
              <a:t> </a:t>
            </a:r>
          </a:p>
          <a:p>
            <a:pPr lvl="1"/>
            <a:r>
              <a:rPr lang="de-DE" dirty="0"/>
              <a:t>Singleton </a:t>
            </a:r>
          </a:p>
          <a:p>
            <a:pPr lvl="1"/>
            <a:r>
              <a:rPr lang="de-DE" dirty="0"/>
              <a:t>Composite</a:t>
            </a:r>
          </a:p>
          <a:p>
            <a:pPr lvl="1"/>
            <a:r>
              <a:rPr lang="de-DE" dirty="0"/>
              <a:t>Decorator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Facade</a:t>
            </a:r>
            <a:endParaRPr lang="de-DE" dirty="0"/>
          </a:p>
          <a:p>
            <a:pPr lvl="1"/>
            <a:r>
              <a:rPr lang="de-DE" dirty="0"/>
              <a:t>Observer</a:t>
            </a:r>
          </a:p>
          <a:p>
            <a:pPr lvl="1"/>
            <a:r>
              <a:rPr lang="de-DE" dirty="0" err="1"/>
              <a:t>Strategy</a:t>
            </a:r>
            <a:endParaRPr lang="de-DE" dirty="0"/>
          </a:p>
          <a:p>
            <a:pPr lvl="1"/>
            <a:r>
              <a:rPr lang="de-DE" dirty="0"/>
              <a:t>Visitor</a:t>
            </a:r>
          </a:p>
          <a:p>
            <a:endParaRPr lang="de-DE" dirty="0"/>
          </a:p>
        </p:txBody>
      </p:sp>
      <p:sp>
        <p:nvSpPr>
          <p:cNvPr id="12" name="Inhaltsplatzhalter 5">
            <a:extLst>
              <a:ext uri="{FF2B5EF4-FFF2-40B4-BE49-F238E27FC236}">
                <a16:creationId xmlns:a16="http://schemas.microsoft.com/office/drawing/2014/main" id="{D2E8498E-2CEC-43D3-9B2D-36F27DFEA7F5}"/>
              </a:ext>
            </a:extLst>
          </p:cNvPr>
          <p:cNvSpPr txBox="1">
            <a:spLocks/>
          </p:cNvSpPr>
          <p:nvPr/>
        </p:nvSpPr>
        <p:spPr>
          <a:xfrm>
            <a:off x="838200" y="3294485"/>
            <a:ext cx="7958667" cy="604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Die Wichtigsten Design Patterns sind…</a:t>
            </a:r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61A562CF-6B30-4FBA-A4E1-3D080A62C1FB}"/>
              </a:ext>
            </a:extLst>
          </p:cNvPr>
          <p:cNvSpPr txBox="1">
            <a:spLocks/>
          </p:cNvSpPr>
          <p:nvPr/>
        </p:nvSpPr>
        <p:spPr>
          <a:xfrm>
            <a:off x="937787" y="3898961"/>
            <a:ext cx="9274521" cy="259158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 err="1"/>
              <a:t>Builder</a:t>
            </a:r>
            <a:endParaRPr lang="de-DE" dirty="0"/>
          </a:p>
          <a:p>
            <a:pPr lvl="1"/>
            <a:r>
              <a:rPr lang="de-DE" dirty="0">
                <a:highlight>
                  <a:srgbClr val="008080"/>
                </a:highlight>
              </a:rPr>
              <a:t>Factory </a:t>
            </a:r>
          </a:p>
          <a:p>
            <a:pPr lvl="1"/>
            <a:r>
              <a:rPr lang="de-DE" dirty="0"/>
              <a:t>Singleton </a:t>
            </a:r>
          </a:p>
          <a:p>
            <a:pPr lvl="1"/>
            <a:r>
              <a:rPr lang="de-DE" dirty="0"/>
              <a:t>Composite</a:t>
            </a:r>
          </a:p>
          <a:p>
            <a:pPr lvl="1"/>
            <a:r>
              <a:rPr lang="de-DE" dirty="0"/>
              <a:t>Decorator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Facade</a:t>
            </a:r>
            <a:endParaRPr lang="de-DE" dirty="0"/>
          </a:p>
          <a:p>
            <a:pPr lvl="1"/>
            <a:r>
              <a:rPr lang="de-DE" dirty="0"/>
              <a:t>Observer</a:t>
            </a:r>
          </a:p>
          <a:p>
            <a:pPr lvl="1"/>
            <a:r>
              <a:rPr lang="de-DE" dirty="0" err="1"/>
              <a:t>Strategy</a:t>
            </a:r>
            <a:endParaRPr lang="de-DE" dirty="0"/>
          </a:p>
          <a:p>
            <a:pPr lvl="1"/>
            <a:r>
              <a:rPr lang="de-DE" dirty="0"/>
              <a:t>Visitor</a:t>
            </a:r>
          </a:p>
          <a:p>
            <a:endParaRPr lang="de-DE" dirty="0"/>
          </a:p>
        </p:txBody>
      </p:sp>
      <p:sp>
        <p:nvSpPr>
          <p:cNvPr id="14" name="Inhaltsplatzhalter 5">
            <a:extLst>
              <a:ext uri="{FF2B5EF4-FFF2-40B4-BE49-F238E27FC236}">
                <a16:creationId xmlns:a16="http://schemas.microsoft.com/office/drawing/2014/main" id="{A52ECFE5-018E-4F80-8E49-183B72D5ED9E}"/>
              </a:ext>
            </a:extLst>
          </p:cNvPr>
          <p:cNvSpPr txBox="1">
            <a:spLocks/>
          </p:cNvSpPr>
          <p:nvPr/>
        </p:nvSpPr>
        <p:spPr>
          <a:xfrm>
            <a:off x="937786" y="3898961"/>
            <a:ext cx="9274521" cy="259158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 err="1"/>
              <a:t>Builder</a:t>
            </a:r>
            <a:endParaRPr lang="de-DE" dirty="0"/>
          </a:p>
          <a:p>
            <a:pPr lvl="1"/>
            <a:r>
              <a:rPr lang="de-DE" dirty="0"/>
              <a:t>Factory</a:t>
            </a:r>
            <a:r>
              <a:rPr lang="de-DE" dirty="0">
                <a:highlight>
                  <a:srgbClr val="008080"/>
                </a:highlight>
              </a:rPr>
              <a:t> </a:t>
            </a:r>
          </a:p>
          <a:p>
            <a:pPr lvl="1"/>
            <a:r>
              <a:rPr lang="de-DE" dirty="0">
                <a:highlight>
                  <a:srgbClr val="008080"/>
                </a:highlight>
              </a:rPr>
              <a:t>Singleton</a:t>
            </a:r>
          </a:p>
          <a:p>
            <a:pPr lvl="1"/>
            <a:r>
              <a:rPr lang="de-DE" dirty="0"/>
              <a:t>Composite</a:t>
            </a:r>
          </a:p>
          <a:p>
            <a:pPr lvl="1"/>
            <a:r>
              <a:rPr lang="de-DE" dirty="0"/>
              <a:t>Decorator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Facade</a:t>
            </a:r>
            <a:endParaRPr lang="de-DE" dirty="0"/>
          </a:p>
          <a:p>
            <a:pPr lvl="1"/>
            <a:r>
              <a:rPr lang="de-DE" dirty="0"/>
              <a:t>Observer</a:t>
            </a:r>
          </a:p>
          <a:p>
            <a:pPr lvl="1"/>
            <a:r>
              <a:rPr lang="de-DE" dirty="0" err="1"/>
              <a:t>Strategy</a:t>
            </a:r>
            <a:endParaRPr lang="de-DE" dirty="0"/>
          </a:p>
          <a:p>
            <a:pPr lvl="1"/>
            <a:r>
              <a:rPr lang="de-DE" dirty="0"/>
              <a:t>Visitor</a:t>
            </a:r>
          </a:p>
          <a:p>
            <a:endParaRPr lang="de-DE" dirty="0"/>
          </a:p>
        </p:txBody>
      </p:sp>
      <p:sp>
        <p:nvSpPr>
          <p:cNvPr id="16" name="Inhaltsplatzhalter 5">
            <a:extLst>
              <a:ext uri="{FF2B5EF4-FFF2-40B4-BE49-F238E27FC236}">
                <a16:creationId xmlns:a16="http://schemas.microsoft.com/office/drawing/2014/main" id="{440E2B59-C6CF-4677-B1DE-88956CADE58F}"/>
              </a:ext>
            </a:extLst>
          </p:cNvPr>
          <p:cNvSpPr txBox="1">
            <a:spLocks/>
          </p:cNvSpPr>
          <p:nvPr/>
        </p:nvSpPr>
        <p:spPr>
          <a:xfrm>
            <a:off x="937785" y="3898961"/>
            <a:ext cx="9274521" cy="259158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 err="1"/>
              <a:t>Builder</a:t>
            </a:r>
            <a:endParaRPr lang="de-DE" dirty="0"/>
          </a:p>
          <a:p>
            <a:pPr lvl="1"/>
            <a:r>
              <a:rPr lang="de-DE" dirty="0"/>
              <a:t>Factory</a:t>
            </a:r>
            <a:r>
              <a:rPr lang="de-DE" dirty="0">
                <a:highlight>
                  <a:srgbClr val="008080"/>
                </a:highlight>
              </a:rPr>
              <a:t> </a:t>
            </a:r>
          </a:p>
          <a:p>
            <a:pPr lvl="1"/>
            <a:r>
              <a:rPr lang="de-DE" dirty="0"/>
              <a:t>Singleton</a:t>
            </a:r>
          </a:p>
          <a:p>
            <a:pPr lvl="1"/>
            <a:r>
              <a:rPr lang="de-DE" dirty="0"/>
              <a:t>Composite</a:t>
            </a:r>
          </a:p>
          <a:p>
            <a:pPr lvl="1"/>
            <a:r>
              <a:rPr lang="de-DE" dirty="0"/>
              <a:t>Decorator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Facade</a:t>
            </a:r>
            <a:endParaRPr lang="de-DE" dirty="0"/>
          </a:p>
          <a:p>
            <a:pPr lvl="1"/>
            <a:r>
              <a:rPr lang="de-DE" dirty="0"/>
              <a:t>Observer</a:t>
            </a:r>
          </a:p>
          <a:p>
            <a:pPr lvl="1"/>
            <a:r>
              <a:rPr lang="de-DE" dirty="0" err="1">
                <a:highlight>
                  <a:srgbClr val="008080"/>
                </a:highlight>
              </a:rPr>
              <a:t>Strategy</a:t>
            </a:r>
            <a:endParaRPr lang="de-DE" dirty="0">
              <a:highlight>
                <a:srgbClr val="008080"/>
              </a:highlight>
            </a:endParaRPr>
          </a:p>
          <a:p>
            <a:pPr lvl="1"/>
            <a:r>
              <a:rPr lang="de-DE" dirty="0"/>
              <a:t>Visitor</a:t>
            </a:r>
          </a:p>
          <a:p>
            <a:endParaRPr lang="de-DE" dirty="0"/>
          </a:p>
        </p:txBody>
      </p:sp>
      <p:sp>
        <p:nvSpPr>
          <p:cNvPr id="15" name="Inhaltsplatzhalter 5">
            <a:extLst>
              <a:ext uri="{FF2B5EF4-FFF2-40B4-BE49-F238E27FC236}">
                <a16:creationId xmlns:a16="http://schemas.microsoft.com/office/drawing/2014/main" id="{C384C74C-F2A0-4491-AEC7-D31672845F35}"/>
              </a:ext>
            </a:extLst>
          </p:cNvPr>
          <p:cNvSpPr txBox="1">
            <a:spLocks/>
          </p:cNvSpPr>
          <p:nvPr/>
        </p:nvSpPr>
        <p:spPr>
          <a:xfrm>
            <a:off x="937785" y="3898961"/>
            <a:ext cx="9274521" cy="259158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 err="1"/>
              <a:t>Builder</a:t>
            </a:r>
            <a:endParaRPr lang="de-DE" dirty="0"/>
          </a:p>
          <a:p>
            <a:pPr lvl="1"/>
            <a:r>
              <a:rPr lang="de-DE" dirty="0"/>
              <a:t>Factory</a:t>
            </a:r>
            <a:r>
              <a:rPr lang="de-DE" dirty="0">
                <a:highlight>
                  <a:srgbClr val="008080"/>
                </a:highlight>
              </a:rPr>
              <a:t> </a:t>
            </a:r>
          </a:p>
          <a:p>
            <a:pPr lvl="1"/>
            <a:r>
              <a:rPr lang="de-DE" dirty="0"/>
              <a:t>Singleton</a:t>
            </a:r>
          </a:p>
          <a:p>
            <a:pPr lvl="1"/>
            <a:r>
              <a:rPr lang="de-DE" dirty="0"/>
              <a:t>Composite</a:t>
            </a:r>
          </a:p>
          <a:p>
            <a:pPr lvl="1"/>
            <a:r>
              <a:rPr lang="de-DE" dirty="0"/>
              <a:t>Decorator</a:t>
            </a:r>
          </a:p>
          <a:p>
            <a:pPr lvl="1"/>
            <a:endParaRPr lang="de-DE" dirty="0"/>
          </a:p>
          <a:p>
            <a:pPr lvl="1"/>
            <a:r>
              <a:rPr lang="de-DE" dirty="0" err="1">
                <a:highlight>
                  <a:srgbClr val="008080"/>
                </a:highlight>
              </a:rPr>
              <a:t>Facade</a:t>
            </a:r>
            <a:endParaRPr lang="de-DE" dirty="0">
              <a:highlight>
                <a:srgbClr val="008080"/>
              </a:highlight>
            </a:endParaRPr>
          </a:p>
          <a:p>
            <a:pPr lvl="1"/>
            <a:r>
              <a:rPr lang="de-DE" dirty="0"/>
              <a:t>Observer</a:t>
            </a:r>
          </a:p>
          <a:p>
            <a:pPr lvl="1"/>
            <a:r>
              <a:rPr lang="de-DE" dirty="0" err="1"/>
              <a:t>Strategy</a:t>
            </a:r>
            <a:endParaRPr lang="de-DE" dirty="0"/>
          </a:p>
          <a:p>
            <a:pPr lvl="1"/>
            <a:r>
              <a:rPr lang="de-DE" dirty="0"/>
              <a:t>Visitor</a:t>
            </a:r>
          </a:p>
          <a:p>
            <a:endParaRPr lang="de-DE" dirty="0"/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9F7B8735-BC0D-44F2-9B8B-41E3237F268D}"/>
              </a:ext>
            </a:extLst>
          </p:cNvPr>
          <p:cNvSpPr txBox="1">
            <a:spLocks/>
          </p:cNvSpPr>
          <p:nvPr/>
        </p:nvSpPr>
        <p:spPr>
          <a:xfrm>
            <a:off x="937784" y="3898961"/>
            <a:ext cx="9274521" cy="259158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 err="1"/>
              <a:t>Builder</a:t>
            </a:r>
            <a:endParaRPr lang="de-DE" dirty="0"/>
          </a:p>
          <a:p>
            <a:pPr lvl="1"/>
            <a:r>
              <a:rPr lang="de-DE" dirty="0"/>
              <a:t>Factory</a:t>
            </a:r>
            <a:r>
              <a:rPr lang="de-DE" dirty="0">
                <a:highlight>
                  <a:srgbClr val="008080"/>
                </a:highlight>
              </a:rPr>
              <a:t> </a:t>
            </a:r>
          </a:p>
          <a:p>
            <a:pPr lvl="1"/>
            <a:r>
              <a:rPr lang="de-DE" dirty="0"/>
              <a:t>Singleton</a:t>
            </a:r>
          </a:p>
          <a:p>
            <a:pPr lvl="1"/>
            <a:r>
              <a:rPr lang="de-DE" dirty="0"/>
              <a:t>Composite</a:t>
            </a:r>
          </a:p>
          <a:p>
            <a:pPr lvl="1"/>
            <a:r>
              <a:rPr lang="de-DE" dirty="0">
                <a:highlight>
                  <a:srgbClr val="008080"/>
                </a:highlight>
              </a:rPr>
              <a:t>Decorator</a:t>
            </a:r>
          </a:p>
          <a:p>
            <a:pPr lvl="1"/>
            <a:endParaRPr lang="de-DE" dirty="0"/>
          </a:p>
          <a:p>
            <a:pPr lvl="1"/>
            <a:r>
              <a:rPr lang="de-DE" dirty="0" err="1">
                <a:highlight>
                  <a:srgbClr val="008080"/>
                </a:highlight>
              </a:rPr>
              <a:t>Facade</a:t>
            </a:r>
            <a:endParaRPr lang="de-DE" dirty="0">
              <a:highlight>
                <a:srgbClr val="008080"/>
              </a:highlight>
            </a:endParaRPr>
          </a:p>
          <a:p>
            <a:pPr lvl="1"/>
            <a:r>
              <a:rPr lang="de-DE" dirty="0"/>
              <a:t>Observer</a:t>
            </a:r>
          </a:p>
          <a:p>
            <a:pPr lvl="1"/>
            <a:r>
              <a:rPr lang="de-DE" dirty="0" err="1"/>
              <a:t>Strategy</a:t>
            </a:r>
            <a:endParaRPr lang="de-DE" dirty="0"/>
          </a:p>
          <a:p>
            <a:pPr lvl="1"/>
            <a:r>
              <a:rPr lang="de-DE" dirty="0"/>
              <a:t>Visitor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33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uiExpand="1" build="p"/>
      <p:bldP spid="12" grpId="0" uiExpand="1" build="p"/>
      <p:bldP spid="13" grpId="0"/>
      <p:bldP spid="14" grpId="0"/>
      <p:bldP spid="16" grpId="0"/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dirty="0"/>
              <a:t>Ein gutes Muster sollte: </a:t>
            </a:r>
          </a:p>
          <a:p>
            <a:pPr lvl="1"/>
            <a:r>
              <a:rPr lang="de-DE" dirty="0"/>
              <a:t>ein oder mehrere Probleme lösen,</a:t>
            </a:r>
          </a:p>
          <a:p>
            <a:pPr lvl="1"/>
            <a:r>
              <a:rPr lang="de-DE" dirty="0"/>
              <a:t>ein erprobtes Konzept bieten,</a:t>
            </a:r>
          </a:p>
          <a:p>
            <a:pPr lvl="1"/>
            <a:r>
              <a:rPr lang="de-DE" dirty="0"/>
              <a:t>auf realen Designs basieren,</a:t>
            </a:r>
          </a:p>
          <a:p>
            <a:pPr lvl="1"/>
            <a:r>
              <a:rPr lang="de-DE" dirty="0"/>
              <a:t>über das rein Offensichtliche hinausgehen,</a:t>
            </a:r>
          </a:p>
          <a:p>
            <a:pPr lvl="1"/>
            <a:r>
              <a:rPr lang="de-DE" dirty="0"/>
              <a:t>den Benutzer in den Entwurfsprozess einbinden,</a:t>
            </a:r>
          </a:p>
          <a:p>
            <a:pPr lvl="1"/>
            <a:r>
              <a:rPr lang="de-DE" dirty="0"/>
              <a:t>Beziehungen aufzeigen, die tiefergehende Strukturen und Mechanismen eines Systems umfassen.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>
                <a:solidFill>
                  <a:schemeClr val="tx1">
                    <a:lumMod val="95000"/>
                  </a:schemeClr>
                </a:solidFill>
              </a:rPr>
              <a:t>Design Patterns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6</a:t>
            </a:fld>
            <a:endParaRPr lang="de-DE"/>
          </a:p>
        </p:txBody>
      </p:sp>
      <p:sp>
        <p:nvSpPr>
          <p:cNvPr id="11" name="Titel 4">
            <a:extLst>
              <a:ext uri="{FF2B5EF4-FFF2-40B4-BE49-F238E27FC236}">
                <a16:creationId xmlns:a16="http://schemas.microsoft.com/office/drawing/2014/main" id="{1E7314F1-A3E9-46A6-BF7E-C4514F2457B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7958667" cy="11371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Anforderungen</a:t>
            </a:r>
          </a:p>
        </p:txBody>
      </p:sp>
    </p:spTree>
    <p:extLst>
      <p:ext uri="{BB962C8B-B14F-4D97-AF65-F5344CB8AC3E}">
        <p14:creationId xmlns:p14="http://schemas.microsoft.com/office/powerpoint/2010/main" val="374223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>
            <a:normAutofit/>
          </a:bodyPr>
          <a:lstStyle/>
          <a:p>
            <a:r>
              <a:rPr lang="de-DE" dirty="0"/>
              <a:t>Pros</a:t>
            </a:r>
          </a:p>
          <a:p>
            <a:pPr lvl="1"/>
            <a:r>
              <a:rPr lang="de-DE" sz="2000" dirty="0"/>
              <a:t>Bewährte Lösungsansätze</a:t>
            </a:r>
          </a:p>
          <a:p>
            <a:pPr lvl="1"/>
            <a:endParaRPr lang="de-DE" sz="2000" dirty="0"/>
          </a:p>
          <a:p>
            <a:pPr lvl="1"/>
            <a:r>
              <a:rPr lang="de-DE" sz="2000" dirty="0"/>
              <a:t>Zeit- und Kostenersparnis</a:t>
            </a:r>
          </a:p>
          <a:p>
            <a:pPr lvl="1"/>
            <a:endParaRPr lang="de-DE" sz="2000" dirty="0"/>
          </a:p>
          <a:p>
            <a:pPr lvl="1"/>
            <a:r>
              <a:rPr lang="de-DE" sz="2000" dirty="0"/>
              <a:t>gemeinsames Entwurfsvokabular, vereinfacht Kommunikation mit dem Nutzer der künftigen Lösung.</a:t>
            </a:r>
          </a:p>
          <a:p>
            <a:pPr lvl="1"/>
            <a:endParaRPr lang="de-DE" sz="2000" dirty="0"/>
          </a:p>
          <a:p>
            <a:pPr lvl="1"/>
            <a:r>
              <a:rPr lang="de-DE" sz="2000" dirty="0"/>
              <a:t>Dokumentation einer Software wird vereinfacht.</a:t>
            </a:r>
          </a:p>
          <a:p>
            <a:pPr lvl="1"/>
            <a:endParaRPr lang="de-DE" sz="2000" dirty="0"/>
          </a:p>
          <a:p>
            <a:pPr lvl="1"/>
            <a:r>
              <a:rPr lang="de-DE" sz="2000" dirty="0"/>
              <a:t>Leichter zu Warten und Weiterentwickeln</a:t>
            </a:r>
            <a:endParaRPr lang="de-DE" sz="1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>
                <a:solidFill>
                  <a:schemeClr val="tx1">
                    <a:lumMod val="95000"/>
                  </a:schemeClr>
                </a:solidFill>
              </a:rPr>
              <a:t>Design Patterns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7</a:t>
            </a:fld>
            <a:endParaRPr lang="de-DE"/>
          </a:p>
        </p:txBody>
      </p:sp>
      <p:sp>
        <p:nvSpPr>
          <p:cNvPr id="11" name="Titel 4">
            <a:extLst>
              <a:ext uri="{FF2B5EF4-FFF2-40B4-BE49-F238E27FC236}">
                <a16:creationId xmlns:a16="http://schemas.microsoft.com/office/drawing/2014/main" id="{1E7314F1-A3E9-46A6-BF7E-C4514F2457B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7958667" cy="11371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Pros / </a:t>
            </a:r>
            <a:r>
              <a:rPr lang="de-DE" sz="4400" dirty="0" err="1">
                <a:solidFill>
                  <a:schemeClr val="tx1">
                    <a:lumMod val="95000"/>
                  </a:schemeClr>
                </a:solidFill>
              </a:rPr>
              <a:t>Cons</a:t>
            </a:r>
            <a:endParaRPr lang="de-DE" sz="4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0" name="Inhaltsplatzhalter 5">
            <a:extLst>
              <a:ext uri="{FF2B5EF4-FFF2-40B4-BE49-F238E27FC236}">
                <a16:creationId xmlns:a16="http://schemas.microsoft.com/office/drawing/2014/main" id="{2C6B7195-E3EE-46D5-8473-98F37A7ADA4B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Cons</a:t>
            </a:r>
            <a:endParaRPr lang="de-DE" sz="2000" dirty="0"/>
          </a:p>
          <a:p>
            <a:pPr lvl="1"/>
            <a:r>
              <a:rPr lang="de-DE" sz="2000" dirty="0"/>
              <a:t>Umgang mit Entwurfsmustern setzt umfangreiches Wissen voraus</a:t>
            </a:r>
          </a:p>
          <a:p>
            <a:pPr lvl="1"/>
            <a:r>
              <a:rPr lang="de-DE" sz="2000" dirty="0"/>
              <a:t>Design Patterns können zur Auffassung führen alle Probleme zu lösen</a:t>
            </a:r>
          </a:p>
          <a:p>
            <a:pPr lvl="1"/>
            <a:r>
              <a:rPr lang="de-DE" sz="2000" dirty="0"/>
              <a:t>die Kreativität kann eingeschränkt werden.</a:t>
            </a:r>
          </a:p>
        </p:txBody>
      </p:sp>
    </p:spTree>
    <p:extLst>
      <p:ext uri="{BB962C8B-B14F-4D97-AF65-F5344CB8AC3E}">
        <p14:creationId xmlns:p14="http://schemas.microsoft.com/office/powerpoint/2010/main" val="15105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18574" cy="4351338"/>
          </a:xfrm>
        </p:spPr>
        <p:txBody>
          <a:bodyPr>
            <a:normAutofit/>
          </a:bodyPr>
          <a:lstStyle/>
          <a:p>
            <a:r>
              <a:rPr lang="en-US" dirty="0"/>
              <a:t>Design Patterns Elements of Reusable Object-Oriented Software</a:t>
            </a:r>
          </a:p>
          <a:p>
            <a:pPr lvl="1"/>
            <a:r>
              <a:rPr lang="en-US" dirty="0"/>
              <a:t>Das Buch der </a:t>
            </a:r>
            <a:r>
              <a:rPr lang="en-US" dirty="0" err="1"/>
              <a:t>Begründer</a:t>
            </a:r>
            <a:r>
              <a:rPr lang="en-US" dirty="0"/>
              <a:t> der Design patterns, </a:t>
            </a:r>
            <a:r>
              <a:rPr lang="en-US" dirty="0" err="1"/>
              <a:t>auch</a:t>
            </a:r>
            <a:r>
              <a:rPr lang="en-US" dirty="0"/>
              <a:t> die “Gang of Four” </a:t>
            </a:r>
            <a:r>
              <a:rPr lang="en-US" dirty="0" err="1"/>
              <a:t>gennant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Seit</a:t>
            </a:r>
            <a:r>
              <a:rPr lang="en-US" dirty="0"/>
              <a:t> Jahren das Design Pattern Buch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Softwareentwickler</a:t>
            </a:r>
            <a:endParaRPr lang="en-US" dirty="0"/>
          </a:p>
          <a:p>
            <a:pPr lvl="1"/>
            <a:r>
              <a:rPr lang="en-US" dirty="0" err="1"/>
              <a:t>Sprache</a:t>
            </a:r>
            <a:r>
              <a:rPr lang="en-US" dirty="0"/>
              <a:t> </a:t>
            </a:r>
            <a:r>
              <a:rPr lang="en-US" dirty="0" err="1"/>
              <a:t>Englisch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de-DE" dirty="0"/>
              <a:t>Entwurfsmuster von Kopf bis Fuß</a:t>
            </a:r>
          </a:p>
          <a:p>
            <a:pPr lvl="1"/>
            <a:r>
              <a:rPr lang="de-DE" dirty="0"/>
              <a:t>Für alle die mit Englisch Probleme haben</a:t>
            </a:r>
          </a:p>
          <a:p>
            <a:pPr lvl="1"/>
            <a:r>
              <a:rPr lang="de-DE" dirty="0"/>
              <a:t>Mein Favorit, mit diesem Buch habe ich die Design Patterns am Besten verstanden, nicht weil es auf Deutsch ist sondern der Chaotische Stil passte einfach zu mir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>
                <a:solidFill>
                  <a:schemeClr val="tx1">
                    <a:lumMod val="95000"/>
                  </a:schemeClr>
                </a:solidFill>
              </a:rPr>
              <a:t>Design Patterns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8</a:t>
            </a:fld>
            <a:endParaRPr lang="de-DE"/>
          </a:p>
        </p:txBody>
      </p:sp>
      <p:sp>
        <p:nvSpPr>
          <p:cNvPr id="11" name="Titel 4">
            <a:extLst>
              <a:ext uri="{FF2B5EF4-FFF2-40B4-BE49-F238E27FC236}">
                <a16:creationId xmlns:a16="http://schemas.microsoft.com/office/drawing/2014/main" id="{1E7314F1-A3E9-46A6-BF7E-C4514F2457B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7958667" cy="11371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Literatur Empfehlung</a:t>
            </a:r>
          </a:p>
        </p:txBody>
      </p:sp>
    </p:spTree>
    <p:extLst>
      <p:ext uri="{BB962C8B-B14F-4D97-AF65-F5344CB8AC3E}">
        <p14:creationId xmlns:p14="http://schemas.microsoft.com/office/powerpoint/2010/main" val="65293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Tiefe">
  <a:themeElements>
    <a:clrScheme name="Tief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Tief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ief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TM04033923[[fn=Tiefe]]</Template>
  <TotalTime>0</TotalTime>
  <Words>437</Words>
  <Application>Microsoft Office PowerPoint</Application>
  <PresentationFormat>Breitbild</PresentationFormat>
  <Paragraphs>147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Corbel</vt:lpstr>
      <vt:lpstr>Tiefe</vt:lpstr>
      <vt:lpstr>Design Patterns</vt:lpstr>
      <vt:lpstr>Table of Content</vt:lpstr>
      <vt:lpstr>Was sind Design Patterns ?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Meine</dc:creator>
  <cp:lastModifiedBy>Sebastian Meine</cp:lastModifiedBy>
  <cp:revision>2</cp:revision>
  <dcterms:created xsi:type="dcterms:W3CDTF">2021-07-04T13:15:28Z</dcterms:created>
  <dcterms:modified xsi:type="dcterms:W3CDTF">2021-07-20T22:10:00Z</dcterms:modified>
</cp:coreProperties>
</file>