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8888C6"/>
    <a:srgbClr val="AB49F6"/>
    <a:srgbClr val="6A8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3DE3F-109F-4A8E-AD2B-568A5C0EC149}" v="4" dt="2021-07-20T19:37:4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8" autoAdjust="0"/>
    <p:restoredTop sz="88844" autoAdjust="0"/>
  </p:normalViewPr>
  <p:slideViewPr>
    <p:cSldViewPr snapToGrid="0">
      <p:cViewPr varScale="1">
        <p:scale>
          <a:sx n="106" d="100"/>
          <a:sy n="106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3463DE3F-109F-4A8E-AD2B-568A5C0EC149}"/>
    <pc:docChg chg="custSel modSld">
      <pc:chgData name="Sebastian Meine" userId="f54488a2a6b7dc9e" providerId="LiveId" clId="{3463DE3F-109F-4A8E-AD2B-568A5C0EC149}" dt="2021-07-20T19:38:00.434" v="9"/>
      <pc:docMkLst>
        <pc:docMk/>
      </pc:docMkLst>
      <pc:sldChg chg="modSp">
        <pc:chgData name="Sebastian Meine" userId="f54488a2a6b7dc9e" providerId="LiveId" clId="{3463DE3F-109F-4A8E-AD2B-568A5C0EC149}" dt="2021-07-20T19:37:49.124" v="3" actId="6549"/>
        <pc:sldMkLst>
          <pc:docMk/>
          <pc:sldMk cId="238189655" sldId="256"/>
        </pc:sldMkLst>
        <pc:spChg chg="mod">
          <ac:chgData name="Sebastian Meine" userId="f54488a2a6b7dc9e" providerId="LiveId" clId="{3463DE3F-109F-4A8E-AD2B-568A5C0EC149}" dt="2021-07-20T19:37:49.124" v="3" actId="6549"/>
          <ac:spMkLst>
            <pc:docMk/>
            <pc:sldMk cId="238189655" sldId="256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463DE3F-109F-4A8E-AD2B-568A5C0EC149}" dt="2021-07-20T19:37:56.333" v="7" actId="20577"/>
        <pc:sldMkLst>
          <pc:docMk/>
          <pc:sldMk cId="2109793123" sldId="258"/>
        </pc:sldMkLst>
        <pc:spChg chg="mod">
          <ac:chgData name="Sebastian Meine" userId="f54488a2a6b7dc9e" providerId="LiveId" clId="{3463DE3F-109F-4A8E-AD2B-568A5C0EC149}" dt="2021-07-20T19:37:56.333" v="7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463DE3F-109F-4A8E-AD2B-568A5C0EC149}" dt="2021-07-20T19:38:00.434" v="9"/>
        <pc:sldMkLst>
          <pc:docMk/>
          <pc:sldMk cId="583026924" sldId="259"/>
        </pc:sldMkLst>
        <pc:spChg chg="mod">
          <ac:chgData name="Sebastian Meine" userId="f54488a2a6b7dc9e" providerId="LiveId" clId="{3463DE3F-109F-4A8E-AD2B-568A5C0EC149}" dt="2021-07-20T19:38:00.434" v="9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463DE3F-109F-4A8E-AD2B-568A5C0EC149}" dt="2021-07-20T19:37:58.459" v="8"/>
        <pc:sldMkLst>
          <pc:docMk/>
          <pc:sldMk cId="2205865153" sldId="260"/>
        </pc:sldMkLst>
        <pc:spChg chg="mod">
          <ac:chgData name="Sebastian Meine" userId="f54488a2a6b7dc9e" providerId="LiveId" clId="{3463DE3F-109F-4A8E-AD2B-568A5C0EC149}" dt="2021-07-20T19:37:58.459" v="8"/>
          <ac:spMkLst>
            <pc:docMk/>
            <pc:sldMk cId="2205865153" sldId="260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addSld delSld modSld">
      <pc:chgData name="Sebastian Meine" userId="f54488a2a6b7dc9e" providerId="LiveId" clId="{BE1DB9F4-E304-4C37-970B-A53B13E8E1BC}" dt="2021-07-04T21:08:21.923" v="481" actId="20577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del mod">
        <pc:chgData name="Sebastian Meine" userId="f54488a2a6b7dc9e" providerId="LiveId" clId="{BE1DB9F4-E304-4C37-970B-A53B13E8E1BC}" dt="2021-07-04T21:03:01.078" v="11" actId="47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 modAnim">
        <pc:chgData name="Sebastian Meine" userId="f54488a2a6b7dc9e" providerId="LiveId" clId="{BE1DB9F4-E304-4C37-970B-A53B13E8E1BC}" dt="2021-07-04T21:08:21.923" v="481" actId="20577"/>
        <pc:sldMkLst>
          <pc:docMk/>
          <pc:sldMk cId="2109793123" sldId="258"/>
        </pc:sldMkLst>
        <pc:spChg chg="mod">
          <ac:chgData name="Sebastian Meine" userId="f54488a2a6b7dc9e" providerId="LiveId" clId="{BE1DB9F4-E304-4C37-970B-A53B13E8E1BC}" dt="2021-07-04T21:07:25.715" v="427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BE1DB9F4-E304-4C37-970B-A53B13E8E1BC}" dt="2021-07-04T21:08:21.923" v="481" actId="20577"/>
          <ac:spMkLst>
            <pc:docMk/>
            <pc:sldMk cId="2109793123" sldId="258"/>
            <ac:spMk id="6" creationId="{67FD4DD5-46C1-4974-A569-BB95F27DCC4F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  <pc:sldChg chg="delSp add setBg delDesignElem">
        <pc:chgData name="Sebastian Meine" userId="f54488a2a6b7dc9e" providerId="LiveId" clId="{BE1DB9F4-E304-4C37-970B-A53B13E8E1BC}" dt="2021-07-04T21:03:11.229" v="13"/>
        <pc:sldMkLst>
          <pc:docMk/>
          <pc:sldMk cId="2205865153" sldId="260"/>
        </pc:sldMkLst>
        <pc:spChg chg="del">
          <ac:chgData name="Sebastian Meine" userId="f54488a2a6b7dc9e" providerId="LiveId" clId="{BE1DB9F4-E304-4C37-970B-A53B13E8E1BC}" dt="2021-07-04T21:03:11.229" v="13"/>
          <ac:spMkLst>
            <pc:docMk/>
            <pc:sldMk cId="2205865153" sldId="260"/>
            <ac:spMk id="11" creationId="{6B2275DD-736C-472F-9D1B-3BA6016BFD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4E7B2-9624-D04F-9833-6D05D714EB80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4672-8746-0942-A132-FB5FC8CFB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Table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of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sind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Exception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Handling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Try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Finally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sind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1311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Ist eine Ausnahme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Sie entsteht während der Ausführung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Sie können behandelt (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exception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handling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) werden, damit das Programm weiterhin Funktioniert.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Exception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Handling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1311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Nennt man auch Ausnahmebehandlung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Mithilfe von Try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Blöcken werden Code Zeilen, die fehlerverursachen können eingeschlossen. Falls es zu einer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Exception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kommt, wird diese vom Try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aufgefangen und nach unseren Festgelegten Regeln behandelt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Achtung !!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Man sollte immer darauf Achten, dass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nicht verschluckt werden, sondern das man diese im Programm nach oben „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bubblen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“ lässt, damit man Fehler im Frontend zur Anzeige bringen kann. Sonst kann es passieren das es zu seltsamen Verhalten kommt und man nicht weiß woher dieses kommt.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3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Try /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Except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1311" cy="160337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dem Try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Block werden Codezeilen die zu Fehlern führen können (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öffenen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von Dateien, Netzwerk Ressourcen…), umschlossen um deren mögliche Fehler abzufangen und nach eigenen Regeln zu Behandeln.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7DE6D3-FFD0-0E46-8CE6-4002C9F26438}"/>
              </a:ext>
            </a:extLst>
          </p:cNvPr>
          <p:cNvSpPr/>
          <p:nvPr/>
        </p:nvSpPr>
        <p:spPr>
          <a:xfrm>
            <a:off x="1848257" y="1865336"/>
            <a:ext cx="7679561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do_something_special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() –&gt;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… Code mit einem 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do_something_special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“Läuft weiter"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B79D9D6-B01B-B147-923D-1D829058D9B7}"/>
              </a:ext>
            </a:extLst>
          </p:cNvPr>
          <p:cNvSpPr/>
          <p:nvPr/>
        </p:nvSpPr>
        <p:spPr>
          <a:xfrm>
            <a:off x="1848256" y="4217065"/>
            <a:ext cx="7679561" cy="1200329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Traceback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recent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last):… </a:t>
            </a:r>
          </a:p>
          <a:p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de-DE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de-DE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8511B5-0479-8742-9561-D4661E77E768}"/>
              </a:ext>
            </a:extLst>
          </p:cNvPr>
          <p:cNvSpPr/>
          <p:nvPr/>
        </p:nvSpPr>
        <p:spPr>
          <a:xfrm>
            <a:off x="1848255" y="1865336"/>
            <a:ext cx="7679561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do_something_special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() –&gt;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… Code mit einem 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 ist ein Fehler aufgetreten"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do_something_special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“Läuft weiter"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0EED074-4680-7F41-8978-75E272F3D58A}"/>
              </a:ext>
            </a:extLst>
          </p:cNvPr>
          <p:cNvSpPr/>
          <p:nvPr/>
        </p:nvSpPr>
        <p:spPr>
          <a:xfrm>
            <a:off x="1848254" y="4952035"/>
            <a:ext cx="7679561" cy="830997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 ist ein Fehler aufgetreten </a:t>
            </a:r>
          </a:p>
          <a:p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Läuft weiter</a:t>
            </a:r>
          </a:p>
        </p:txBody>
      </p:sp>
    </p:spTree>
    <p:extLst>
      <p:ext uri="{BB962C8B-B14F-4D97-AF65-F5344CB8AC3E}">
        <p14:creationId xmlns:p14="http://schemas.microsoft.com/office/powerpoint/2010/main" val="22058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 animBg="1"/>
      <p:bldP spid="14" grpId="1" animBg="1"/>
      <p:bldP spid="15" grpId="0" animBg="1"/>
      <p:bldP spid="15" grpI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Finally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1311" cy="290278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Try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Finally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dem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Finally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kann man erreichen, dass die Methode, trotz eines Fehlers eine Rückgabe erzeugt, falls das Programm eine Rückgabe erwartet kann man mit dieser Arbeiten. Dies ist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z.b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bei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API‘s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Interessant.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610C80B-AEA9-9A44-B230-022A3D685512}"/>
              </a:ext>
            </a:extLst>
          </p:cNvPr>
          <p:cNvSpPr/>
          <p:nvPr/>
        </p:nvSpPr>
        <p:spPr>
          <a:xfrm>
            <a:off x="1848251" y="1742753"/>
            <a:ext cx="7679561" cy="37856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do_something_special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… Code mit einem 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 ist ein Fehler aufgetreten"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de-DE" sz="2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is_special</a:t>
            </a:r>
            <a:r>
              <a:rPr lang="de-DE" sz="2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do_something_special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is_special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 Magic ***"</a:t>
            </a:r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C3E28A-BC8B-834D-BF84-C66703356DF6}"/>
              </a:ext>
            </a:extLst>
          </p:cNvPr>
          <p:cNvSpPr/>
          <p:nvPr/>
        </p:nvSpPr>
        <p:spPr>
          <a:xfrm>
            <a:off x="1848252" y="5528405"/>
            <a:ext cx="7679561" cy="461665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 ist ein Fehler aufgetreten</a:t>
            </a:r>
          </a:p>
        </p:txBody>
      </p:sp>
    </p:spTree>
    <p:extLst>
      <p:ext uri="{BB962C8B-B14F-4D97-AF65-F5344CB8AC3E}">
        <p14:creationId xmlns:p14="http://schemas.microsoft.com/office/powerpoint/2010/main" val="33720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404</Words>
  <Application>Microsoft Macintosh PowerPoint</Application>
  <PresentationFormat>Breitbild</PresentationFormat>
  <Paragraphs>70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Corbel</vt:lpstr>
      <vt:lpstr>Tiefe</vt:lpstr>
      <vt:lpstr>Exceptions </vt:lpstr>
      <vt:lpstr>Table of Content</vt:lpstr>
      <vt:lpstr>Was sind Exceptions</vt:lpstr>
      <vt:lpstr>Exception Handling</vt:lpstr>
      <vt:lpstr>Try / Except</vt:lpstr>
      <vt:lpstr>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23</cp:revision>
  <dcterms:created xsi:type="dcterms:W3CDTF">2021-07-04T13:15:28Z</dcterms:created>
  <dcterms:modified xsi:type="dcterms:W3CDTF">2021-07-28T05:58:56Z</dcterms:modified>
</cp:coreProperties>
</file>