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Warum OOP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Objekte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Vererbung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Decoratoren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Warum OOP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Schlankerer Code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Übersichtlicher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Wir trennen uns von den unspezifischen Datenstrukturen wie Variablen, Listen und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Tupeln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und gehen hin zu Datenstrukturen, die ein Objekt (sprich ein Ding) beschreiben.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Objekte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Objekte besitzen…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Attribute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Methoden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Durch Objekte können wir dinge besser beschreiben und Ableitungen erzeugen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Vererbung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Vererbung ist eine Solche Ableitung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Eine Klasse Hund könnte von einer Klasse Tier erben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Grundlegende Funktionen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Standard Funktionen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Decoratoren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Dekoratoren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erlauben es deklarativ zu Programmieren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Erweitern die Kernfunktionalitäten einer Funktion durch einen gewissen Aspekt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spekte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der Programmfunktionalität wie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Logging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müssen nicht mehr mit der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Kerfunktionalität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verwoben werden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Objektorientiere Programmierung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5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132</Words>
  <Application>Microsoft Macintosh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Tiefe</vt:lpstr>
      <vt:lpstr>Objektorientiere Programmierung</vt:lpstr>
      <vt:lpstr>Table of Content</vt:lpstr>
      <vt:lpstr>Warum OOP</vt:lpstr>
      <vt:lpstr>Objekte</vt:lpstr>
      <vt:lpstr>Vererbung</vt:lpstr>
      <vt:lpstr>Decoratoren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14</cp:revision>
  <dcterms:created xsi:type="dcterms:W3CDTF">2021-07-04T13:15:28Z</dcterms:created>
  <dcterms:modified xsi:type="dcterms:W3CDTF">2021-07-24T23:50:46Z</dcterms:modified>
</cp:coreProperties>
</file>