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1" r:id="rId2"/>
    <p:sldId id="258" r:id="rId3"/>
    <p:sldId id="262" r:id="rId4"/>
    <p:sldId id="260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A22CB5-83D9-4B3A-A646-DC2A849CA9F1}" v="1177" dt="2021-07-20T10:38:45.4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889" autoAdjust="0"/>
  </p:normalViewPr>
  <p:slideViewPr>
    <p:cSldViewPr snapToGrid="0">
      <p:cViewPr varScale="1">
        <p:scale>
          <a:sx n="94" d="100"/>
          <a:sy n="94" d="100"/>
        </p:scale>
        <p:origin x="150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Meine" userId="f54488a2a6b7dc9e" providerId="LiveId" clId="{BE1DB9F4-E304-4C37-970B-A53B13E8E1BC}"/>
    <pc:docChg chg="custSel modSld">
      <pc:chgData name="Sebastian Meine" userId="f54488a2a6b7dc9e" providerId="LiveId" clId="{BE1DB9F4-E304-4C37-970B-A53B13E8E1BC}" dt="2021-07-04T14:49:22.515" v="9"/>
      <pc:docMkLst>
        <pc:docMk/>
      </pc:docMkLst>
      <pc:sldChg chg="addSp delSp modSp mod">
        <pc:chgData name="Sebastian Meine" userId="f54488a2a6b7dc9e" providerId="LiveId" clId="{BE1DB9F4-E304-4C37-970B-A53B13E8E1BC}" dt="2021-07-04T14:48:58.033" v="5" actId="478"/>
        <pc:sldMkLst>
          <pc:docMk/>
          <pc:sldMk cId="238189655" sldId="256"/>
        </pc:sldMkLst>
        <pc:spChg chg="mod">
          <ac:chgData name="Sebastian Meine" userId="f54488a2a6b7dc9e" providerId="LiveId" clId="{BE1DB9F4-E304-4C37-970B-A53B13E8E1BC}" dt="2021-07-04T14:43:23.278" v="0" actId="403"/>
          <ac:spMkLst>
            <pc:docMk/>
            <pc:sldMk cId="238189655" sldId="256"/>
            <ac:spMk id="2" creationId="{87B2046A-71C6-4A5C-90F4-24A921FBE6F2}"/>
          </ac:spMkLst>
        </pc:spChg>
        <pc:spChg chg="add mod">
          <ac:chgData name="Sebastian Meine" userId="f54488a2a6b7dc9e" providerId="LiveId" clId="{BE1DB9F4-E304-4C37-970B-A53B13E8E1BC}" dt="2021-07-04T14:48:51.469" v="1"/>
          <ac:spMkLst>
            <pc:docMk/>
            <pc:sldMk cId="238189655" sldId="256"/>
            <ac:spMk id="4" creationId="{59758521-4940-4667-AD02-D9159FCBA0AA}"/>
          </ac:spMkLst>
        </pc:spChg>
        <pc:spChg chg="add del mod">
          <ac:chgData name="Sebastian Meine" userId="f54488a2a6b7dc9e" providerId="LiveId" clId="{BE1DB9F4-E304-4C37-970B-A53B13E8E1BC}" dt="2021-07-04T14:48:58.033" v="5" actId="478"/>
          <ac:spMkLst>
            <pc:docMk/>
            <pc:sldMk cId="238189655" sldId="256"/>
            <ac:spMk id="5" creationId="{D8F788BF-858C-49A4-ACB1-BF0BB9B551DE}"/>
          </ac:spMkLst>
        </pc:spChg>
        <pc:spChg chg="add mod">
          <ac:chgData name="Sebastian Meine" userId="f54488a2a6b7dc9e" providerId="LiveId" clId="{BE1DB9F4-E304-4C37-970B-A53B13E8E1BC}" dt="2021-07-04T14:48:51.469" v="1"/>
          <ac:spMkLst>
            <pc:docMk/>
            <pc:sldMk cId="238189655" sldId="256"/>
            <ac:spMk id="6" creationId="{16C5E0D0-4B8D-4ABD-AB1C-C34B838619DA}"/>
          </ac:spMkLst>
        </pc:spChg>
      </pc:sldChg>
      <pc:sldChg chg="addSp delSp modSp mod">
        <pc:chgData name="Sebastian Meine" userId="f54488a2a6b7dc9e" providerId="LiveId" clId="{BE1DB9F4-E304-4C37-970B-A53B13E8E1BC}" dt="2021-07-04T14:49:01.825" v="6" actId="478"/>
        <pc:sldMkLst>
          <pc:docMk/>
          <pc:sldMk cId="821808063" sldId="257"/>
        </pc:sldMkLst>
        <pc:spChg chg="add mod">
          <ac:chgData name="Sebastian Meine" userId="f54488a2a6b7dc9e" providerId="LiveId" clId="{BE1DB9F4-E304-4C37-970B-A53B13E8E1BC}" dt="2021-07-04T14:48:53.513" v="2"/>
          <ac:spMkLst>
            <pc:docMk/>
            <pc:sldMk cId="821808063" sldId="257"/>
            <ac:spMk id="6" creationId="{18E16722-5125-474B-813B-7E7FCAD73050}"/>
          </ac:spMkLst>
        </pc:spChg>
        <pc:spChg chg="add del mod">
          <ac:chgData name="Sebastian Meine" userId="f54488a2a6b7dc9e" providerId="LiveId" clId="{BE1DB9F4-E304-4C37-970B-A53B13E8E1BC}" dt="2021-07-04T14:49:01.825" v="6" actId="478"/>
          <ac:spMkLst>
            <pc:docMk/>
            <pc:sldMk cId="821808063" sldId="257"/>
            <ac:spMk id="7" creationId="{A3CC68E1-34E3-46EA-8054-08C955DEDCF0}"/>
          </ac:spMkLst>
        </pc:spChg>
        <pc:spChg chg="add mod">
          <ac:chgData name="Sebastian Meine" userId="f54488a2a6b7dc9e" providerId="LiveId" clId="{BE1DB9F4-E304-4C37-970B-A53B13E8E1BC}" dt="2021-07-04T14:48:53.513" v="2"/>
          <ac:spMkLst>
            <pc:docMk/>
            <pc:sldMk cId="821808063" sldId="257"/>
            <ac:spMk id="8" creationId="{F93989BF-3261-4820-A19C-59C495FFE0B5}"/>
          </ac:spMkLst>
        </pc:spChg>
      </pc:sldChg>
      <pc:sldChg chg="addSp modSp mod">
        <pc:chgData name="Sebastian Meine" userId="f54488a2a6b7dc9e" providerId="LiveId" clId="{BE1DB9F4-E304-4C37-970B-A53B13E8E1BC}" dt="2021-07-04T14:49:17.421" v="8" actId="122"/>
        <pc:sldMkLst>
          <pc:docMk/>
          <pc:sldMk cId="2109793123" sldId="258"/>
        </pc:sldMkLst>
        <pc:spChg chg="add mod">
          <ac:chgData name="Sebastian Meine" userId="f54488a2a6b7dc9e" providerId="LiveId" clId="{BE1DB9F4-E304-4C37-970B-A53B13E8E1BC}" dt="2021-07-04T14:48:54.185" v="3"/>
          <ac:spMkLst>
            <pc:docMk/>
            <pc:sldMk cId="2109793123" sldId="258"/>
            <ac:spMk id="7" creationId="{18705B3C-262D-45A3-8C90-9FC26244A8CC}"/>
          </ac:spMkLst>
        </pc:spChg>
        <pc:spChg chg="add mod">
          <ac:chgData name="Sebastian Meine" userId="f54488a2a6b7dc9e" providerId="LiveId" clId="{BE1DB9F4-E304-4C37-970B-A53B13E8E1BC}" dt="2021-07-04T14:49:17.421" v="8" actId="122"/>
          <ac:spMkLst>
            <pc:docMk/>
            <pc:sldMk cId="2109793123" sldId="258"/>
            <ac:spMk id="8" creationId="{6833897F-8945-43C1-8EE1-2E83FF8331D9}"/>
          </ac:spMkLst>
        </pc:spChg>
        <pc:spChg chg="add mod">
          <ac:chgData name="Sebastian Meine" userId="f54488a2a6b7dc9e" providerId="LiveId" clId="{BE1DB9F4-E304-4C37-970B-A53B13E8E1BC}" dt="2021-07-04T14:48:54.185" v="3"/>
          <ac:spMkLst>
            <pc:docMk/>
            <pc:sldMk cId="2109793123" sldId="258"/>
            <ac:spMk id="9" creationId="{4CB1546C-41E9-4CE9-A31D-18CB078FE5F0}"/>
          </ac:spMkLst>
        </pc:spChg>
      </pc:sldChg>
      <pc:sldChg chg="addSp modSp mod">
        <pc:chgData name="Sebastian Meine" userId="f54488a2a6b7dc9e" providerId="LiveId" clId="{BE1DB9F4-E304-4C37-970B-A53B13E8E1BC}" dt="2021-07-04T14:49:22.515" v="9"/>
        <pc:sldMkLst>
          <pc:docMk/>
          <pc:sldMk cId="583026924" sldId="259"/>
        </pc:sldMkLst>
        <pc:spChg chg="add mod">
          <ac:chgData name="Sebastian Meine" userId="f54488a2a6b7dc9e" providerId="LiveId" clId="{BE1DB9F4-E304-4C37-970B-A53B13E8E1BC}" dt="2021-07-04T14:48:54.870" v="4"/>
          <ac:spMkLst>
            <pc:docMk/>
            <pc:sldMk cId="583026924" sldId="259"/>
            <ac:spMk id="7" creationId="{10FFBAAD-19F5-4D04-A8CB-A12454F58FFD}"/>
          </ac:spMkLst>
        </pc:spChg>
        <pc:spChg chg="add mod">
          <ac:chgData name="Sebastian Meine" userId="f54488a2a6b7dc9e" providerId="LiveId" clId="{BE1DB9F4-E304-4C37-970B-A53B13E8E1BC}" dt="2021-07-04T14:49:22.515" v="9"/>
          <ac:spMkLst>
            <pc:docMk/>
            <pc:sldMk cId="583026924" sldId="259"/>
            <ac:spMk id="8" creationId="{3B4D951D-CFCF-46C6-91EB-50913F6DFC4D}"/>
          </ac:spMkLst>
        </pc:spChg>
        <pc:spChg chg="add mod">
          <ac:chgData name="Sebastian Meine" userId="f54488a2a6b7dc9e" providerId="LiveId" clId="{BE1DB9F4-E304-4C37-970B-A53B13E8E1BC}" dt="2021-07-04T14:48:54.870" v="4"/>
          <ac:spMkLst>
            <pc:docMk/>
            <pc:sldMk cId="583026924" sldId="259"/>
            <ac:spMk id="9" creationId="{3690FB59-357D-44F2-A4A7-2F771FE7F7EF}"/>
          </ac:spMkLst>
        </pc:spChg>
      </pc:sldChg>
    </pc:docChg>
  </pc:docChgLst>
  <pc:docChgLst>
    <pc:chgData name="Sebastian Meine" userId="f54488a2a6b7dc9e" providerId="LiveId" clId="{9DA22CB5-83D9-4B3A-A646-DC2A849CA9F1}"/>
    <pc:docChg chg="undo custSel addSld modSld sldOrd">
      <pc:chgData name="Sebastian Meine" userId="f54488a2a6b7dc9e" providerId="LiveId" clId="{9DA22CB5-83D9-4B3A-A646-DC2A849CA9F1}" dt="2021-07-20T10:38:49.991" v="3870" actId="1076"/>
      <pc:docMkLst>
        <pc:docMk/>
      </pc:docMkLst>
      <pc:sldChg chg="modSp mod modAnim">
        <pc:chgData name="Sebastian Meine" userId="f54488a2a6b7dc9e" providerId="LiveId" clId="{9DA22CB5-83D9-4B3A-A646-DC2A849CA9F1}" dt="2021-07-20T10:08:13.990" v="3184"/>
        <pc:sldMkLst>
          <pc:docMk/>
          <pc:sldMk cId="2109793123" sldId="258"/>
        </pc:sldMkLst>
        <pc:spChg chg="mod">
          <ac:chgData name="Sebastian Meine" userId="f54488a2a6b7dc9e" providerId="LiveId" clId="{9DA22CB5-83D9-4B3A-A646-DC2A849CA9F1}" dt="2021-07-20T07:50:58.092" v="209" actId="20577"/>
          <ac:spMkLst>
            <pc:docMk/>
            <pc:sldMk cId="2109793123" sldId="258"/>
            <ac:spMk id="5" creationId="{BDF2C912-E02F-4E1F-82DF-351A88BA5B31}"/>
          </ac:spMkLst>
        </pc:spChg>
        <pc:spChg chg="mod">
          <ac:chgData name="Sebastian Meine" userId="f54488a2a6b7dc9e" providerId="LiveId" clId="{9DA22CB5-83D9-4B3A-A646-DC2A849CA9F1}" dt="2021-07-20T10:02:21.310" v="3096" actId="6549"/>
          <ac:spMkLst>
            <pc:docMk/>
            <pc:sldMk cId="2109793123" sldId="258"/>
            <ac:spMk id="6" creationId="{67FD4DD5-46C1-4974-A569-BB95F27DCC4F}"/>
          </ac:spMkLst>
        </pc:spChg>
        <pc:spChg chg="mod">
          <ac:chgData name="Sebastian Meine" userId="f54488a2a6b7dc9e" providerId="LiveId" clId="{9DA22CB5-83D9-4B3A-A646-DC2A849CA9F1}" dt="2021-07-20T10:08:13.990" v="3184"/>
          <ac:spMkLst>
            <pc:docMk/>
            <pc:sldMk cId="2109793123" sldId="258"/>
            <ac:spMk id="8" creationId="{6833897F-8945-43C1-8EE1-2E83FF8331D9}"/>
          </ac:spMkLst>
        </pc:spChg>
      </pc:sldChg>
      <pc:sldChg chg="modSp mod ord modAnim modNotesTx">
        <pc:chgData name="Sebastian Meine" userId="f54488a2a6b7dc9e" providerId="LiveId" clId="{9DA22CB5-83D9-4B3A-A646-DC2A849CA9F1}" dt="2021-07-20T10:25:30.397" v="3703" actId="20577"/>
        <pc:sldMkLst>
          <pc:docMk/>
          <pc:sldMk cId="2435630695" sldId="260"/>
        </pc:sldMkLst>
        <pc:spChg chg="mod">
          <ac:chgData name="Sebastian Meine" userId="f54488a2a6b7dc9e" providerId="LiveId" clId="{9DA22CB5-83D9-4B3A-A646-DC2A849CA9F1}" dt="2021-07-20T09:19:35.340" v="1923" actId="20577"/>
          <ac:spMkLst>
            <pc:docMk/>
            <pc:sldMk cId="2435630695" sldId="260"/>
            <ac:spMk id="5" creationId="{BDF2C912-E02F-4E1F-82DF-351A88BA5B31}"/>
          </ac:spMkLst>
        </pc:spChg>
        <pc:spChg chg="mod">
          <ac:chgData name="Sebastian Meine" userId="f54488a2a6b7dc9e" providerId="LiveId" clId="{9DA22CB5-83D9-4B3A-A646-DC2A849CA9F1}" dt="2021-07-20T10:25:30.397" v="3703" actId="20577"/>
          <ac:spMkLst>
            <pc:docMk/>
            <pc:sldMk cId="2435630695" sldId="260"/>
            <ac:spMk id="6" creationId="{67FD4DD5-46C1-4974-A569-BB95F27DCC4F}"/>
          </ac:spMkLst>
        </pc:spChg>
        <pc:spChg chg="mod">
          <ac:chgData name="Sebastian Meine" userId="f54488a2a6b7dc9e" providerId="LiveId" clId="{9DA22CB5-83D9-4B3A-A646-DC2A849CA9F1}" dt="2021-07-20T10:08:23.397" v="3187"/>
          <ac:spMkLst>
            <pc:docMk/>
            <pc:sldMk cId="2435630695" sldId="260"/>
            <ac:spMk id="8" creationId="{6833897F-8945-43C1-8EE1-2E83FF8331D9}"/>
          </ac:spMkLst>
        </pc:spChg>
      </pc:sldChg>
      <pc:sldChg chg="modSp modAnim">
        <pc:chgData name="Sebastian Meine" userId="f54488a2a6b7dc9e" providerId="LiveId" clId="{9DA22CB5-83D9-4B3A-A646-DC2A849CA9F1}" dt="2021-07-20T10:21:25.133" v="3655" actId="207"/>
        <pc:sldMkLst>
          <pc:docMk/>
          <pc:sldMk cId="3097966872" sldId="261"/>
        </pc:sldMkLst>
        <pc:spChg chg="mod">
          <ac:chgData name="Sebastian Meine" userId="f54488a2a6b7dc9e" providerId="LiveId" clId="{9DA22CB5-83D9-4B3A-A646-DC2A849CA9F1}" dt="2021-07-20T10:21:25.133" v="3655" actId="207"/>
          <ac:spMkLst>
            <pc:docMk/>
            <pc:sldMk cId="3097966872" sldId="261"/>
            <ac:spMk id="2" creationId="{87B2046A-71C6-4A5C-90F4-24A921FBE6F2}"/>
          </ac:spMkLst>
        </pc:spChg>
      </pc:sldChg>
      <pc:sldChg chg="modSp add mod modAnim">
        <pc:chgData name="Sebastian Meine" userId="f54488a2a6b7dc9e" providerId="LiveId" clId="{9DA22CB5-83D9-4B3A-A646-DC2A849CA9F1}" dt="2021-07-20T10:25:40.557" v="3705" actId="20577"/>
        <pc:sldMkLst>
          <pc:docMk/>
          <pc:sldMk cId="3370243885" sldId="262"/>
        </pc:sldMkLst>
        <pc:spChg chg="mod">
          <ac:chgData name="Sebastian Meine" userId="f54488a2a6b7dc9e" providerId="LiveId" clId="{9DA22CB5-83D9-4B3A-A646-DC2A849CA9F1}" dt="2021-07-20T10:25:40.557" v="3705" actId="20577"/>
          <ac:spMkLst>
            <pc:docMk/>
            <pc:sldMk cId="3370243885" sldId="262"/>
            <ac:spMk id="6" creationId="{67FD4DD5-46C1-4974-A569-BB95F27DCC4F}"/>
          </ac:spMkLst>
        </pc:spChg>
        <pc:spChg chg="mod">
          <ac:chgData name="Sebastian Meine" userId="f54488a2a6b7dc9e" providerId="LiveId" clId="{9DA22CB5-83D9-4B3A-A646-DC2A849CA9F1}" dt="2021-07-20T10:08:20.789" v="3186"/>
          <ac:spMkLst>
            <pc:docMk/>
            <pc:sldMk cId="3370243885" sldId="262"/>
            <ac:spMk id="8" creationId="{6833897F-8945-43C1-8EE1-2E83FF8331D9}"/>
          </ac:spMkLst>
        </pc:spChg>
      </pc:sldChg>
      <pc:sldChg chg="modSp add mod modAnim modNotesTx">
        <pc:chgData name="Sebastian Meine" userId="f54488a2a6b7dc9e" providerId="LiveId" clId="{9DA22CB5-83D9-4B3A-A646-DC2A849CA9F1}" dt="2021-07-20T10:24:53.817" v="3689" actId="5793"/>
        <pc:sldMkLst>
          <pc:docMk/>
          <pc:sldMk cId="3497545278" sldId="263"/>
        </pc:sldMkLst>
        <pc:spChg chg="mod">
          <ac:chgData name="Sebastian Meine" userId="f54488a2a6b7dc9e" providerId="LiveId" clId="{9DA22CB5-83D9-4B3A-A646-DC2A849CA9F1}" dt="2021-07-20T09:27:15.542" v="2615" actId="20577"/>
          <ac:spMkLst>
            <pc:docMk/>
            <pc:sldMk cId="3497545278" sldId="263"/>
            <ac:spMk id="5" creationId="{BDF2C912-E02F-4E1F-82DF-351A88BA5B31}"/>
          </ac:spMkLst>
        </pc:spChg>
        <pc:spChg chg="mod">
          <ac:chgData name="Sebastian Meine" userId="f54488a2a6b7dc9e" providerId="LiveId" clId="{9DA22CB5-83D9-4B3A-A646-DC2A849CA9F1}" dt="2021-07-20T10:24:53.817" v="3689" actId="5793"/>
          <ac:spMkLst>
            <pc:docMk/>
            <pc:sldMk cId="3497545278" sldId="263"/>
            <ac:spMk id="6" creationId="{67FD4DD5-46C1-4974-A569-BB95F27DCC4F}"/>
          </ac:spMkLst>
        </pc:spChg>
        <pc:spChg chg="mod">
          <ac:chgData name="Sebastian Meine" userId="f54488a2a6b7dc9e" providerId="LiveId" clId="{9DA22CB5-83D9-4B3A-A646-DC2A849CA9F1}" dt="2021-07-20T10:08:26.947" v="3188"/>
          <ac:spMkLst>
            <pc:docMk/>
            <pc:sldMk cId="3497545278" sldId="263"/>
            <ac:spMk id="8" creationId="{6833897F-8945-43C1-8EE1-2E83FF8331D9}"/>
          </ac:spMkLst>
        </pc:spChg>
      </pc:sldChg>
      <pc:sldChg chg="addSp delSp modSp add mod addAnim delAnim modAnim modNotesTx">
        <pc:chgData name="Sebastian Meine" userId="f54488a2a6b7dc9e" providerId="LiveId" clId="{9DA22CB5-83D9-4B3A-A646-DC2A849CA9F1}" dt="2021-07-20T10:38:35.034" v="3868" actId="1076"/>
        <pc:sldMkLst>
          <pc:docMk/>
          <pc:sldMk cId="3245331802" sldId="264"/>
        </pc:sldMkLst>
        <pc:spChg chg="add del mod">
          <ac:chgData name="Sebastian Meine" userId="f54488a2a6b7dc9e" providerId="LiveId" clId="{9DA22CB5-83D9-4B3A-A646-DC2A849CA9F1}" dt="2021-07-20T10:03:31.710" v="3106" actId="478"/>
          <ac:spMkLst>
            <pc:docMk/>
            <pc:sldMk cId="3245331802" sldId="264"/>
            <ac:spMk id="3" creationId="{7C31D27C-30D0-4105-96B2-D8FAC13D40D7}"/>
          </ac:spMkLst>
        </pc:spChg>
        <pc:spChg chg="add mod">
          <ac:chgData name="Sebastian Meine" userId="f54488a2a6b7dc9e" providerId="LiveId" clId="{9DA22CB5-83D9-4B3A-A646-DC2A849CA9F1}" dt="2021-07-20T10:38:35.034" v="3868" actId="1076"/>
          <ac:spMkLst>
            <pc:docMk/>
            <pc:sldMk cId="3245331802" sldId="264"/>
            <ac:spMk id="4" creationId="{034C6BFA-6D46-4DF0-852C-4C301DF26B65}"/>
          </ac:spMkLst>
        </pc:spChg>
        <pc:spChg chg="mod">
          <ac:chgData name="Sebastian Meine" userId="f54488a2a6b7dc9e" providerId="LiveId" clId="{9DA22CB5-83D9-4B3A-A646-DC2A849CA9F1}" dt="2021-07-20T10:28:41.018" v="3721" actId="1076"/>
          <ac:spMkLst>
            <pc:docMk/>
            <pc:sldMk cId="3245331802" sldId="264"/>
            <ac:spMk id="5" creationId="{BDF2C912-E02F-4E1F-82DF-351A88BA5B31}"/>
          </ac:spMkLst>
        </pc:spChg>
        <pc:spChg chg="del">
          <ac:chgData name="Sebastian Meine" userId="f54488a2a6b7dc9e" providerId="LiveId" clId="{9DA22CB5-83D9-4B3A-A646-DC2A849CA9F1}" dt="2021-07-20T10:02:28.299" v="3097" actId="478"/>
          <ac:spMkLst>
            <pc:docMk/>
            <pc:sldMk cId="3245331802" sldId="264"/>
            <ac:spMk id="6" creationId="{67FD4DD5-46C1-4974-A569-BB95F27DCC4F}"/>
          </ac:spMkLst>
        </pc:spChg>
        <pc:spChg chg="mod">
          <ac:chgData name="Sebastian Meine" userId="f54488a2a6b7dc9e" providerId="LiveId" clId="{9DA22CB5-83D9-4B3A-A646-DC2A849CA9F1}" dt="2021-07-20T10:08:28.931" v="3189"/>
          <ac:spMkLst>
            <pc:docMk/>
            <pc:sldMk cId="3245331802" sldId="264"/>
            <ac:spMk id="8" creationId="{6833897F-8945-43C1-8EE1-2E83FF8331D9}"/>
          </ac:spMkLst>
        </pc:spChg>
        <pc:spChg chg="add mod">
          <ac:chgData name="Sebastian Meine" userId="f54488a2a6b7dc9e" providerId="LiveId" clId="{9DA22CB5-83D9-4B3A-A646-DC2A849CA9F1}" dt="2021-07-20T10:38:35.034" v="3868" actId="1076"/>
          <ac:spMkLst>
            <pc:docMk/>
            <pc:sldMk cId="3245331802" sldId="264"/>
            <ac:spMk id="10" creationId="{EE9DECED-607E-4408-BC6B-8115A8B53758}"/>
          </ac:spMkLst>
        </pc:spChg>
        <pc:spChg chg="add del mod">
          <ac:chgData name="Sebastian Meine" userId="f54488a2a6b7dc9e" providerId="LiveId" clId="{9DA22CB5-83D9-4B3A-A646-DC2A849CA9F1}" dt="2021-07-20T10:09:07.627" v="3195" actId="478"/>
          <ac:spMkLst>
            <pc:docMk/>
            <pc:sldMk cId="3245331802" sldId="264"/>
            <ac:spMk id="11" creationId="{CAF3DA7A-2C6D-4ACB-96FF-53AF72981D18}"/>
          </ac:spMkLst>
        </pc:spChg>
        <pc:spChg chg="add del mod">
          <ac:chgData name="Sebastian Meine" userId="f54488a2a6b7dc9e" providerId="LiveId" clId="{9DA22CB5-83D9-4B3A-A646-DC2A849CA9F1}" dt="2021-07-20T10:09:03.004" v="3191" actId="478"/>
          <ac:spMkLst>
            <pc:docMk/>
            <pc:sldMk cId="3245331802" sldId="264"/>
            <ac:spMk id="12" creationId="{142F23DE-4F8E-4EAD-9A8D-1B8CF651C0EA}"/>
          </ac:spMkLst>
        </pc:spChg>
        <pc:spChg chg="add mod topLvl">
          <ac:chgData name="Sebastian Meine" userId="f54488a2a6b7dc9e" providerId="LiveId" clId="{9DA22CB5-83D9-4B3A-A646-DC2A849CA9F1}" dt="2021-07-20T10:38:35.034" v="3868" actId="1076"/>
          <ac:spMkLst>
            <pc:docMk/>
            <pc:sldMk cId="3245331802" sldId="264"/>
            <ac:spMk id="13" creationId="{4A4FA63D-4C32-43E5-B797-8E9BE612F30E}"/>
          </ac:spMkLst>
        </pc:spChg>
        <pc:spChg chg="add del mod">
          <ac:chgData name="Sebastian Meine" userId="f54488a2a6b7dc9e" providerId="LiveId" clId="{9DA22CB5-83D9-4B3A-A646-DC2A849CA9F1}" dt="2021-07-20T10:09:06.667" v="3194" actId="478"/>
          <ac:spMkLst>
            <pc:docMk/>
            <pc:sldMk cId="3245331802" sldId="264"/>
            <ac:spMk id="26" creationId="{22DE52DF-EC4C-43E1-818C-F5C5304F8693}"/>
          </ac:spMkLst>
        </pc:spChg>
        <pc:spChg chg="add del mod">
          <ac:chgData name="Sebastian Meine" userId="f54488a2a6b7dc9e" providerId="LiveId" clId="{9DA22CB5-83D9-4B3A-A646-DC2A849CA9F1}" dt="2021-07-20T10:09:05.101" v="3193" actId="478"/>
          <ac:spMkLst>
            <pc:docMk/>
            <pc:sldMk cId="3245331802" sldId="264"/>
            <ac:spMk id="27" creationId="{F1CC39DA-A82C-43CF-950D-05B131A47C1B}"/>
          </ac:spMkLst>
        </pc:spChg>
        <pc:spChg chg="add mod topLvl">
          <ac:chgData name="Sebastian Meine" userId="f54488a2a6b7dc9e" providerId="LiveId" clId="{9DA22CB5-83D9-4B3A-A646-DC2A849CA9F1}" dt="2021-07-20T10:38:35.034" v="3868" actId="1076"/>
          <ac:spMkLst>
            <pc:docMk/>
            <pc:sldMk cId="3245331802" sldId="264"/>
            <ac:spMk id="28" creationId="{8D62AB32-39E1-4731-A5AA-C1BD9CA449CC}"/>
          </ac:spMkLst>
        </pc:spChg>
        <pc:spChg chg="mod topLvl">
          <ac:chgData name="Sebastian Meine" userId="f54488a2a6b7dc9e" providerId="LiveId" clId="{9DA22CB5-83D9-4B3A-A646-DC2A849CA9F1}" dt="2021-07-20T10:38:35.034" v="3868" actId="1076"/>
          <ac:spMkLst>
            <pc:docMk/>
            <pc:sldMk cId="3245331802" sldId="264"/>
            <ac:spMk id="31" creationId="{3EB65277-D620-458C-B067-223F707DE9FC}"/>
          </ac:spMkLst>
        </pc:spChg>
        <pc:spChg chg="mod topLvl">
          <ac:chgData name="Sebastian Meine" userId="f54488a2a6b7dc9e" providerId="LiveId" clId="{9DA22CB5-83D9-4B3A-A646-DC2A849CA9F1}" dt="2021-07-20T10:38:35.034" v="3868" actId="1076"/>
          <ac:spMkLst>
            <pc:docMk/>
            <pc:sldMk cId="3245331802" sldId="264"/>
            <ac:spMk id="32" creationId="{B332E0FA-5C9B-488D-AE21-1B9B5915BA3F}"/>
          </ac:spMkLst>
        </pc:spChg>
        <pc:spChg chg="mod topLvl">
          <ac:chgData name="Sebastian Meine" userId="f54488a2a6b7dc9e" providerId="LiveId" clId="{9DA22CB5-83D9-4B3A-A646-DC2A849CA9F1}" dt="2021-07-20T10:38:35.034" v="3868" actId="1076"/>
          <ac:spMkLst>
            <pc:docMk/>
            <pc:sldMk cId="3245331802" sldId="264"/>
            <ac:spMk id="34" creationId="{F8675288-1E51-4A6B-BAD7-15C20BD28FF4}"/>
          </ac:spMkLst>
        </pc:spChg>
        <pc:spChg chg="mod topLvl">
          <ac:chgData name="Sebastian Meine" userId="f54488a2a6b7dc9e" providerId="LiveId" clId="{9DA22CB5-83D9-4B3A-A646-DC2A849CA9F1}" dt="2021-07-20T10:38:35.034" v="3868" actId="1076"/>
          <ac:spMkLst>
            <pc:docMk/>
            <pc:sldMk cId="3245331802" sldId="264"/>
            <ac:spMk id="35" creationId="{273F69F9-08A3-450F-BF17-4BB59A512A17}"/>
          </ac:spMkLst>
        </pc:spChg>
        <pc:spChg chg="add del">
          <ac:chgData name="Sebastian Meine" userId="f54488a2a6b7dc9e" providerId="LiveId" clId="{9DA22CB5-83D9-4B3A-A646-DC2A849CA9F1}" dt="2021-07-20T10:10:07.292" v="3201" actId="478"/>
          <ac:spMkLst>
            <pc:docMk/>
            <pc:sldMk cId="3245331802" sldId="264"/>
            <ac:spMk id="36" creationId="{A5FCBBA3-D9D9-4176-BDB2-75D9C56E67D3}"/>
          </ac:spMkLst>
        </pc:spChg>
        <pc:grpChg chg="add del mod">
          <ac:chgData name="Sebastian Meine" userId="f54488a2a6b7dc9e" providerId="LiveId" clId="{9DA22CB5-83D9-4B3A-A646-DC2A849CA9F1}" dt="2021-07-20T10:28:21.814" v="3717" actId="165"/>
          <ac:grpSpMkLst>
            <pc:docMk/>
            <pc:sldMk cId="3245331802" sldId="264"/>
            <ac:grpSpMk id="29" creationId="{754AC024-E610-4B90-A062-0BAB4C2DCC05}"/>
          </ac:grpSpMkLst>
        </pc:grpChg>
        <pc:grpChg chg="add del mod">
          <ac:chgData name="Sebastian Meine" userId="f54488a2a6b7dc9e" providerId="LiveId" clId="{9DA22CB5-83D9-4B3A-A646-DC2A849CA9F1}" dt="2021-07-20T10:28:21.814" v="3717" actId="165"/>
          <ac:grpSpMkLst>
            <pc:docMk/>
            <pc:sldMk cId="3245331802" sldId="264"/>
            <ac:grpSpMk id="30" creationId="{BFCE60CC-900A-4CAD-8976-01275F4B2AA6}"/>
          </ac:grpSpMkLst>
        </pc:grpChg>
        <pc:grpChg chg="add del mod">
          <ac:chgData name="Sebastian Meine" userId="f54488a2a6b7dc9e" providerId="LiveId" clId="{9DA22CB5-83D9-4B3A-A646-DC2A849CA9F1}" dt="2021-07-20T10:28:21.814" v="3717" actId="165"/>
          <ac:grpSpMkLst>
            <pc:docMk/>
            <pc:sldMk cId="3245331802" sldId="264"/>
            <ac:grpSpMk id="33" creationId="{9F58AB94-8788-4E01-BB41-991F21A4E19E}"/>
          </ac:grpSpMkLst>
        </pc:grpChg>
        <pc:cxnChg chg="add mod">
          <ac:chgData name="Sebastian Meine" userId="f54488a2a6b7dc9e" providerId="LiveId" clId="{9DA22CB5-83D9-4B3A-A646-DC2A849CA9F1}" dt="2021-07-20T10:38:35.034" v="3868" actId="1076"/>
          <ac:cxnSpMkLst>
            <pc:docMk/>
            <pc:sldMk cId="3245331802" sldId="264"/>
            <ac:cxnSpMk id="15" creationId="{F2707B02-695D-4A49-9302-DBFF70F92F57}"/>
          </ac:cxnSpMkLst>
        </pc:cxnChg>
        <pc:cxnChg chg="add mod">
          <ac:chgData name="Sebastian Meine" userId="f54488a2a6b7dc9e" providerId="LiveId" clId="{9DA22CB5-83D9-4B3A-A646-DC2A849CA9F1}" dt="2021-07-20T10:38:35.034" v="3868" actId="1076"/>
          <ac:cxnSpMkLst>
            <pc:docMk/>
            <pc:sldMk cId="3245331802" sldId="264"/>
            <ac:cxnSpMk id="17" creationId="{417DC601-A510-45A4-8D6E-E05A2F4D4E46}"/>
          </ac:cxnSpMkLst>
        </pc:cxnChg>
        <pc:cxnChg chg="add del mod">
          <ac:chgData name="Sebastian Meine" userId="f54488a2a6b7dc9e" providerId="LiveId" clId="{9DA22CB5-83D9-4B3A-A646-DC2A849CA9F1}" dt="2021-07-20T10:38:35.034" v="3868" actId="1076"/>
          <ac:cxnSpMkLst>
            <pc:docMk/>
            <pc:sldMk cId="3245331802" sldId="264"/>
            <ac:cxnSpMk id="20" creationId="{F32154B2-FAFB-4416-B732-304AAC93F0D3}"/>
          </ac:cxnSpMkLst>
        </pc:cxnChg>
        <pc:cxnChg chg="add del mod">
          <ac:chgData name="Sebastian Meine" userId="f54488a2a6b7dc9e" providerId="LiveId" clId="{9DA22CB5-83D9-4B3A-A646-DC2A849CA9F1}" dt="2021-07-20T10:10:28.101" v="3206" actId="478"/>
          <ac:cxnSpMkLst>
            <pc:docMk/>
            <pc:sldMk cId="3245331802" sldId="264"/>
            <ac:cxnSpMk id="38" creationId="{5E6EC19F-0542-4F92-BB02-33409B7F4266}"/>
          </ac:cxnSpMkLst>
        </pc:cxnChg>
        <pc:cxnChg chg="add del mod">
          <ac:chgData name="Sebastian Meine" userId="f54488a2a6b7dc9e" providerId="LiveId" clId="{9DA22CB5-83D9-4B3A-A646-DC2A849CA9F1}" dt="2021-07-20T10:11:33.238" v="3217" actId="478"/>
          <ac:cxnSpMkLst>
            <pc:docMk/>
            <pc:sldMk cId="3245331802" sldId="264"/>
            <ac:cxnSpMk id="43" creationId="{98193EFE-ACE1-49BC-A5F7-B2F62C409942}"/>
          </ac:cxnSpMkLst>
        </pc:cxnChg>
        <pc:cxnChg chg="add del mod">
          <ac:chgData name="Sebastian Meine" userId="f54488a2a6b7dc9e" providerId="LiveId" clId="{9DA22CB5-83D9-4B3A-A646-DC2A849CA9F1}" dt="2021-07-20T10:11:56.733" v="3222" actId="478"/>
          <ac:cxnSpMkLst>
            <pc:docMk/>
            <pc:sldMk cId="3245331802" sldId="264"/>
            <ac:cxnSpMk id="47" creationId="{24226DB7-6E61-4D6C-8709-3D9542137067}"/>
          </ac:cxnSpMkLst>
        </pc:cxnChg>
      </pc:sldChg>
      <pc:sldChg chg="addSp modSp add mod ord modAnim modNotesTx">
        <pc:chgData name="Sebastian Meine" userId="f54488a2a6b7dc9e" providerId="LiveId" clId="{9DA22CB5-83D9-4B3A-A646-DC2A849CA9F1}" dt="2021-07-20T10:38:49.991" v="3870" actId="1076"/>
        <pc:sldMkLst>
          <pc:docMk/>
          <pc:sldMk cId="1653224182" sldId="265"/>
        </pc:sldMkLst>
        <pc:spChg chg="mod">
          <ac:chgData name="Sebastian Meine" userId="f54488a2a6b7dc9e" providerId="LiveId" clId="{9DA22CB5-83D9-4B3A-A646-DC2A849CA9F1}" dt="2021-07-20T10:14:46.094" v="3262" actId="20577"/>
          <ac:spMkLst>
            <pc:docMk/>
            <pc:sldMk cId="1653224182" sldId="265"/>
            <ac:spMk id="5" creationId="{BDF2C912-E02F-4E1F-82DF-351A88BA5B31}"/>
          </ac:spMkLst>
        </pc:spChg>
        <pc:spChg chg="mod">
          <ac:chgData name="Sebastian Meine" userId="f54488a2a6b7dc9e" providerId="LiveId" clId="{9DA22CB5-83D9-4B3A-A646-DC2A849CA9F1}" dt="2021-07-20T10:23:19.155" v="3681" actId="20577"/>
          <ac:spMkLst>
            <pc:docMk/>
            <pc:sldMk cId="1653224182" sldId="265"/>
            <ac:spMk id="6" creationId="{67FD4DD5-46C1-4974-A569-BB95F27DCC4F}"/>
          </ac:spMkLst>
        </pc:spChg>
        <pc:spChg chg="add mod">
          <ac:chgData name="Sebastian Meine" userId="f54488a2a6b7dc9e" providerId="LiveId" clId="{9DA22CB5-83D9-4B3A-A646-DC2A849CA9F1}" dt="2021-07-20T10:38:49.991" v="3870" actId="1076"/>
          <ac:spMkLst>
            <pc:docMk/>
            <pc:sldMk cId="1653224182" sldId="265"/>
            <ac:spMk id="10" creationId="{367512BB-CEDC-49D4-9077-FFA9577EDEA6}"/>
          </ac:spMkLst>
        </pc:spChg>
      </pc:sldChg>
    </pc:docChg>
  </pc:docChgLst>
  <pc:docChgLst>
    <pc:chgData name="Sebastian Meine" userId="f54488a2a6b7dc9e" providerId="LiveId" clId="{4A28AF44-F267-4BE6-8B84-4099FABF19CD}"/>
    <pc:docChg chg="undo custSel addSld delSld modSld sldOrd">
      <pc:chgData name="Sebastian Meine" userId="f54488a2a6b7dc9e" providerId="LiveId" clId="{4A28AF44-F267-4BE6-8B84-4099FABF19CD}" dt="2021-07-04T20:56:53.590" v="877" actId="2696"/>
      <pc:docMkLst>
        <pc:docMk/>
      </pc:docMkLst>
      <pc:sldChg chg="modSp del">
        <pc:chgData name="Sebastian Meine" userId="f54488a2a6b7dc9e" providerId="LiveId" clId="{4A28AF44-F267-4BE6-8B84-4099FABF19CD}" dt="2021-07-04T20:56:53.590" v="877" actId="2696"/>
        <pc:sldMkLst>
          <pc:docMk/>
          <pc:sldMk cId="238189655" sldId="256"/>
        </pc:sldMkLst>
        <pc:spChg chg="mod">
          <ac:chgData name="Sebastian Meine" userId="f54488a2a6b7dc9e" providerId="LiveId" clId="{4A28AF44-F267-4BE6-8B84-4099FABF19CD}" dt="2021-07-04T20:56:15.080" v="870" actId="20577"/>
          <ac:spMkLst>
            <pc:docMk/>
            <pc:sldMk cId="238189655" sldId="256"/>
            <ac:spMk id="2" creationId="{87B2046A-71C6-4A5C-90F4-24A921FBE6F2}"/>
          </ac:spMkLst>
        </pc:spChg>
      </pc:sldChg>
      <pc:sldChg chg="modSp add del mod ord modAnim">
        <pc:chgData name="Sebastian Meine" userId="f54488a2a6b7dc9e" providerId="LiveId" clId="{4A28AF44-F267-4BE6-8B84-4099FABF19CD}" dt="2021-07-04T20:56:51.819" v="876" actId="47"/>
        <pc:sldMkLst>
          <pc:docMk/>
          <pc:sldMk cId="821808063" sldId="257"/>
        </pc:sldMkLst>
        <pc:spChg chg="mod">
          <ac:chgData name="Sebastian Meine" userId="f54488a2a6b7dc9e" providerId="LiveId" clId="{4A28AF44-F267-4BE6-8B84-4099FABF19CD}" dt="2021-07-04T17:53:59.192" v="24" actId="20577"/>
          <ac:spMkLst>
            <pc:docMk/>
            <pc:sldMk cId="821808063" sldId="257"/>
            <ac:spMk id="2" creationId="{C112EEC6-0EE3-40AE-A2D3-54DE6D8206CE}"/>
          </ac:spMkLst>
        </pc:spChg>
        <pc:spChg chg="mod">
          <ac:chgData name="Sebastian Meine" userId="f54488a2a6b7dc9e" providerId="LiveId" clId="{4A28AF44-F267-4BE6-8B84-4099FABF19CD}" dt="2021-07-04T17:59:36.906" v="260" actId="20577"/>
          <ac:spMkLst>
            <pc:docMk/>
            <pc:sldMk cId="821808063" sldId="257"/>
            <ac:spMk id="3" creationId="{5A3A212B-5260-44D0-86D0-0FE03B61215C}"/>
          </ac:spMkLst>
        </pc:spChg>
      </pc:sldChg>
      <pc:sldChg chg="modSp mod ord modAnim">
        <pc:chgData name="Sebastian Meine" userId="f54488a2a6b7dc9e" providerId="LiveId" clId="{4A28AF44-F267-4BE6-8B84-4099FABF19CD}" dt="2021-07-04T20:56:46.978" v="874" actId="20578"/>
        <pc:sldMkLst>
          <pc:docMk/>
          <pc:sldMk cId="2109793123" sldId="258"/>
        </pc:sldMkLst>
        <pc:spChg chg="mod">
          <ac:chgData name="Sebastian Meine" userId="f54488a2a6b7dc9e" providerId="LiveId" clId="{4A28AF44-F267-4BE6-8B84-4099FABF19CD}" dt="2021-07-04T18:08:54.224" v="745" actId="20577"/>
          <ac:spMkLst>
            <pc:docMk/>
            <pc:sldMk cId="2109793123" sldId="258"/>
            <ac:spMk id="5" creationId="{BDF2C912-E02F-4E1F-82DF-351A88BA5B31}"/>
          </ac:spMkLst>
        </pc:spChg>
        <pc:spChg chg="mod">
          <ac:chgData name="Sebastian Meine" userId="f54488a2a6b7dc9e" providerId="LiveId" clId="{4A28AF44-F267-4BE6-8B84-4099FABF19CD}" dt="2021-07-04T18:04:01.792" v="544" actId="5793"/>
          <ac:spMkLst>
            <pc:docMk/>
            <pc:sldMk cId="2109793123" sldId="258"/>
            <ac:spMk id="6" creationId="{67FD4DD5-46C1-4974-A569-BB95F27DCC4F}"/>
          </ac:spMkLst>
        </pc:spChg>
        <pc:spChg chg="mod">
          <ac:chgData name="Sebastian Meine" userId="f54488a2a6b7dc9e" providerId="LiveId" clId="{4A28AF44-F267-4BE6-8B84-4099FABF19CD}" dt="2021-07-04T18:09:52.048" v="751" actId="20577"/>
          <ac:spMkLst>
            <pc:docMk/>
            <pc:sldMk cId="2109793123" sldId="258"/>
            <ac:spMk id="8" creationId="{6833897F-8945-43C1-8EE1-2E83FF8331D9}"/>
          </ac:spMkLst>
        </pc:spChg>
      </pc:sldChg>
      <pc:sldChg chg="modSp mod modAnim">
        <pc:chgData name="Sebastian Meine" userId="f54488a2a6b7dc9e" providerId="LiveId" clId="{4A28AF44-F267-4BE6-8B84-4099FABF19CD}" dt="2021-07-04T18:18:08.121" v="849" actId="5793"/>
        <pc:sldMkLst>
          <pc:docMk/>
          <pc:sldMk cId="583026924" sldId="259"/>
        </pc:sldMkLst>
        <pc:spChg chg="mod">
          <ac:chgData name="Sebastian Meine" userId="f54488a2a6b7dc9e" providerId="LiveId" clId="{4A28AF44-F267-4BE6-8B84-4099FABF19CD}" dt="2021-07-04T18:10:02.294" v="755" actId="20577"/>
          <ac:spMkLst>
            <pc:docMk/>
            <pc:sldMk cId="583026924" sldId="259"/>
            <ac:spMk id="5" creationId="{BDF2C912-E02F-4E1F-82DF-351A88BA5B31}"/>
          </ac:spMkLst>
        </pc:spChg>
        <pc:spChg chg="mod">
          <ac:chgData name="Sebastian Meine" userId="f54488a2a6b7dc9e" providerId="LiveId" clId="{4A28AF44-F267-4BE6-8B84-4099FABF19CD}" dt="2021-07-04T18:18:08.121" v="849" actId="5793"/>
          <ac:spMkLst>
            <pc:docMk/>
            <pc:sldMk cId="583026924" sldId="259"/>
            <ac:spMk id="6" creationId="{67FD4DD5-46C1-4974-A569-BB95F27DCC4F}"/>
          </ac:spMkLst>
        </pc:spChg>
        <pc:spChg chg="mod">
          <ac:chgData name="Sebastian Meine" userId="f54488a2a6b7dc9e" providerId="LiveId" clId="{4A28AF44-F267-4BE6-8B84-4099FABF19CD}" dt="2021-07-04T18:10:07.555" v="759" actId="20577"/>
          <ac:spMkLst>
            <pc:docMk/>
            <pc:sldMk cId="583026924" sldId="259"/>
            <ac:spMk id="8" creationId="{3B4D951D-CFCF-46C6-91EB-50913F6DFC4D}"/>
          </ac:spMkLst>
        </pc:spChg>
      </pc:sldChg>
      <pc:sldChg chg="delSp modSp add mod setBg modAnim delDesignElem">
        <pc:chgData name="Sebastian Meine" userId="f54488a2a6b7dc9e" providerId="LiveId" clId="{4A28AF44-F267-4BE6-8B84-4099FABF19CD}" dt="2021-07-04T18:09:42.150" v="750" actId="20577"/>
        <pc:sldMkLst>
          <pc:docMk/>
          <pc:sldMk cId="2435630695" sldId="260"/>
        </pc:sldMkLst>
        <pc:spChg chg="mod">
          <ac:chgData name="Sebastian Meine" userId="f54488a2a6b7dc9e" providerId="LiveId" clId="{4A28AF44-F267-4BE6-8B84-4099FABF19CD}" dt="2021-07-04T18:04:48.173" v="573" actId="20577"/>
          <ac:spMkLst>
            <pc:docMk/>
            <pc:sldMk cId="2435630695" sldId="260"/>
            <ac:spMk id="5" creationId="{BDF2C912-E02F-4E1F-82DF-351A88BA5B31}"/>
          </ac:spMkLst>
        </pc:spChg>
        <pc:spChg chg="mod">
          <ac:chgData name="Sebastian Meine" userId="f54488a2a6b7dc9e" providerId="LiveId" clId="{4A28AF44-F267-4BE6-8B84-4099FABF19CD}" dt="2021-07-04T18:07:59.360" v="714" actId="20577"/>
          <ac:spMkLst>
            <pc:docMk/>
            <pc:sldMk cId="2435630695" sldId="260"/>
            <ac:spMk id="6" creationId="{67FD4DD5-46C1-4974-A569-BB95F27DCC4F}"/>
          </ac:spMkLst>
        </pc:spChg>
        <pc:spChg chg="mod">
          <ac:chgData name="Sebastian Meine" userId="f54488a2a6b7dc9e" providerId="LiveId" clId="{4A28AF44-F267-4BE6-8B84-4099FABF19CD}" dt="2021-07-04T18:09:42.150" v="750" actId="20577"/>
          <ac:spMkLst>
            <pc:docMk/>
            <pc:sldMk cId="2435630695" sldId="260"/>
            <ac:spMk id="8" creationId="{6833897F-8945-43C1-8EE1-2E83FF8331D9}"/>
          </ac:spMkLst>
        </pc:spChg>
        <pc:spChg chg="del">
          <ac:chgData name="Sebastian Meine" userId="f54488a2a6b7dc9e" providerId="LiveId" clId="{4A28AF44-F267-4BE6-8B84-4099FABF19CD}" dt="2021-07-04T18:01:31.222" v="395"/>
          <ac:spMkLst>
            <pc:docMk/>
            <pc:sldMk cId="2435630695" sldId="260"/>
            <ac:spMk id="11" creationId="{6B2275DD-736C-472F-9D1B-3BA6016BFD7F}"/>
          </ac:spMkLst>
        </pc:spChg>
      </pc:sldChg>
      <pc:sldChg chg="add setBg">
        <pc:chgData name="Sebastian Meine" userId="f54488a2a6b7dc9e" providerId="LiveId" clId="{4A28AF44-F267-4BE6-8B84-4099FABF19CD}" dt="2021-07-04T20:55:56.132" v="850"/>
        <pc:sldMkLst>
          <pc:docMk/>
          <pc:sldMk cId="3097966872" sldId="261"/>
        </pc:sldMkLst>
      </pc:sldChg>
      <pc:sldChg chg="addSp delSp modSp add del mod ord setBg delAnim modAnim delDesignElem">
        <pc:chgData name="Sebastian Meine" userId="f54488a2a6b7dc9e" providerId="LiveId" clId="{4A28AF44-F267-4BE6-8B84-4099FABF19CD}" dt="2021-07-04T18:09:13.750" v="747" actId="47"/>
        <pc:sldMkLst>
          <pc:docMk/>
          <pc:sldMk cId="3897310302" sldId="261"/>
        </pc:sldMkLst>
        <pc:spChg chg="del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2" creationId="{C112EEC6-0EE3-40AE-A2D3-54DE6D8206CE}"/>
          </ac:spMkLst>
        </pc:spChg>
        <pc:spChg chg="del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3" creationId="{5A3A212B-5260-44D0-86D0-0FE03B61215C}"/>
          </ac:spMkLst>
        </pc:spChg>
        <pc:spChg chg="add mod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5" creationId="{8CD0F17B-F1CA-4E64-897F-741BA0545E8E}"/>
          </ac:spMkLst>
        </pc:spChg>
        <pc:spChg chg="del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6" creationId="{18E16722-5125-474B-813B-7E7FCAD73050}"/>
          </ac:spMkLst>
        </pc:spChg>
        <pc:spChg chg="del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8" creationId="{F93989BF-3261-4820-A19C-59C495FFE0B5}"/>
          </ac:spMkLst>
        </pc:spChg>
        <pc:spChg chg="del">
          <ac:chgData name="Sebastian Meine" userId="f54488a2a6b7dc9e" providerId="LiveId" clId="{4A28AF44-F267-4BE6-8B84-4099FABF19CD}" dt="2021-07-04T18:04:12.951" v="546"/>
          <ac:spMkLst>
            <pc:docMk/>
            <pc:sldMk cId="3897310302" sldId="261"/>
            <ac:spMk id="9" creationId="{44962833-2EBB-47A0-9823-D4F8E16EE1CC}"/>
          </ac:spMkLst>
        </pc:spChg>
        <pc:spChg chg="add mod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11" creationId="{07089661-040A-4555-8AB2-714A592A6BBC}"/>
          </ac:spMkLst>
        </pc:spChg>
        <pc:spChg chg="add mod">
          <ac:chgData name="Sebastian Meine" userId="f54488a2a6b7dc9e" providerId="LiveId" clId="{4A28AF44-F267-4BE6-8B84-4099FABF19CD}" dt="2021-07-04T18:04:29.326" v="553"/>
          <ac:spMkLst>
            <pc:docMk/>
            <pc:sldMk cId="3897310302" sldId="261"/>
            <ac:spMk id="12" creationId="{7A62E964-AFCE-4B73-A87C-15DCC3FEFB53}"/>
          </ac:spMkLst>
        </pc:spChg>
        <pc:spChg chg="add mod">
          <ac:chgData name="Sebastian Meine" userId="f54488a2a6b7dc9e" providerId="LiveId" clId="{4A28AF44-F267-4BE6-8B84-4099FABF19CD}" dt="2021-07-04T18:04:29.326" v="553"/>
          <ac:spMkLst>
            <pc:docMk/>
            <pc:sldMk cId="3897310302" sldId="261"/>
            <ac:spMk id="13" creationId="{F44E0471-8280-416D-9AF9-AF685B9D75ED}"/>
          </ac:spMkLst>
        </pc:spChg>
        <pc:spChg chg="add mod">
          <ac:chgData name="Sebastian Meine" userId="f54488a2a6b7dc9e" providerId="LiveId" clId="{4A28AF44-F267-4BE6-8B84-4099FABF19CD}" dt="2021-07-04T18:09:12.083" v="746" actId="6549"/>
          <ac:spMkLst>
            <pc:docMk/>
            <pc:sldMk cId="3897310302" sldId="261"/>
            <ac:spMk id="14" creationId="{F192C903-2F1E-4DCF-89C8-E9ADE4FACB2B}"/>
          </ac:spMkLst>
        </pc:spChg>
        <pc:spChg chg="add mod">
          <ac:chgData name="Sebastian Meine" userId="f54488a2a6b7dc9e" providerId="LiveId" clId="{4A28AF44-F267-4BE6-8B84-4099FABF19CD}" dt="2021-07-04T18:04:29.326" v="553"/>
          <ac:spMkLst>
            <pc:docMk/>
            <pc:sldMk cId="3897310302" sldId="261"/>
            <ac:spMk id="16" creationId="{9F5A3481-4B13-4BD9-B014-40B5931F0CF7}"/>
          </ac:spMkLst>
        </pc:spChg>
        <pc:spChg chg="add mod">
          <ac:chgData name="Sebastian Meine" userId="f54488a2a6b7dc9e" providerId="LiveId" clId="{4A28AF44-F267-4BE6-8B84-4099FABF19CD}" dt="2021-07-04T18:04:29.326" v="553"/>
          <ac:spMkLst>
            <pc:docMk/>
            <pc:sldMk cId="3897310302" sldId="261"/>
            <ac:spMk id="17" creationId="{92EDB3D2-C866-4F7D-8C86-2F14756C9ABD}"/>
          </ac:spMkLst>
        </pc:spChg>
        <pc:cxnChg chg="del">
          <ac:chgData name="Sebastian Meine" userId="f54488a2a6b7dc9e" providerId="LiveId" clId="{4A28AF44-F267-4BE6-8B84-4099FABF19CD}" dt="2021-07-04T18:04:12.951" v="546"/>
          <ac:cxnSpMkLst>
            <pc:docMk/>
            <pc:sldMk cId="3897310302" sldId="261"/>
            <ac:cxnSpMk id="10" creationId="{21FCCE20-1E4F-44FF-87B4-379D391A2D12}"/>
          </ac:cxnSpMkLst>
        </pc:cxnChg>
        <pc:cxnChg chg="add mod">
          <ac:chgData name="Sebastian Meine" userId="f54488a2a6b7dc9e" providerId="LiveId" clId="{4A28AF44-F267-4BE6-8B84-4099FABF19CD}" dt="2021-07-04T18:04:29.326" v="553"/>
          <ac:cxnSpMkLst>
            <pc:docMk/>
            <pc:sldMk cId="3897310302" sldId="261"/>
            <ac:cxnSpMk id="15" creationId="{22124324-7AD0-422B-BEEC-42CDC2E4E307}"/>
          </ac:cxnSpMkLst>
        </pc:cxnChg>
      </pc:sldChg>
      <pc:sldChg chg="delSp add del setBg delDesignElem">
        <pc:chgData name="Sebastian Meine" userId="f54488a2a6b7dc9e" providerId="LiveId" clId="{4A28AF44-F267-4BE6-8B84-4099FABF19CD}" dt="2021-07-04T18:04:24.593" v="551" actId="47"/>
        <pc:sldMkLst>
          <pc:docMk/>
          <pc:sldMk cId="1232784598" sldId="262"/>
        </pc:sldMkLst>
        <pc:spChg chg="del">
          <ac:chgData name="Sebastian Meine" userId="f54488a2a6b7dc9e" providerId="LiveId" clId="{4A28AF44-F267-4BE6-8B84-4099FABF19CD}" dt="2021-07-04T18:04:23.340" v="550"/>
          <ac:spMkLst>
            <pc:docMk/>
            <pc:sldMk cId="1232784598" sldId="262"/>
            <ac:spMk id="9" creationId="{44962833-2EBB-47A0-9823-D4F8E16EE1CC}"/>
          </ac:spMkLst>
        </pc:spChg>
        <pc:cxnChg chg="del">
          <ac:chgData name="Sebastian Meine" userId="f54488a2a6b7dc9e" providerId="LiveId" clId="{4A28AF44-F267-4BE6-8B84-4099FABF19CD}" dt="2021-07-04T18:04:23.340" v="550"/>
          <ac:cxnSpMkLst>
            <pc:docMk/>
            <pc:sldMk cId="1232784598" sldId="262"/>
            <ac:cxnSpMk id="10" creationId="{21FCCE20-1E4F-44FF-87B4-379D391A2D12}"/>
          </ac:cxnSpMkLst>
        </pc:cxnChg>
      </pc:sldChg>
    </pc:docChg>
  </pc:docChgLst>
  <pc:docChgLst>
    <pc:chgData name="Sebastian Meine" userId="f54488a2a6b7dc9e" providerId="LiveId" clId="{5A0C8B77-F258-40F5-A2FE-E6B4E2F24921}"/>
    <pc:docChg chg="addSld delSld modSld">
      <pc:chgData name="Sebastian Meine" userId="f54488a2a6b7dc9e" providerId="LiveId" clId="{5A0C8B77-F258-40F5-A2FE-E6B4E2F24921}" dt="2021-07-04T21:09:51.172" v="475" actId="20577"/>
      <pc:docMkLst>
        <pc:docMk/>
      </pc:docMkLst>
      <pc:sldChg chg="modSp mod modAnim">
        <pc:chgData name="Sebastian Meine" userId="f54488a2a6b7dc9e" providerId="LiveId" clId="{5A0C8B77-F258-40F5-A2FE-E6B4E2F24921}" dt="2021-07-04T21:09:51.172" v="475" actId="20577"/>
        <pc:sldMkLst>
          <pc:docMk/>
          <pc:sldMk cId="2109793123" sldId="258"/>
        </pc:sldMkLst>
        <pc:spChg chg="mod">
          <ac:chgData name="Sebastian Meine" userId="f54488a2a6b7dc9e" providerId="LiveId" clId="{5A0C8B77-F258-40F5-A2FE-E6B4E2F24921}" dt="2021-07-04T20:57:53.944" v="50" actId="20577"/>
          <ac:spMkLst>
            <pc:docMk/>
            <pc:sldMk cId="2109793123" sldId="258"/>
            <ac:spMk id="5" creationId="{BDF2C912-E02F-4E1F-82DF-351A88BA5B31}"/>
          </ac:spMkLst>
        </pc:spChg>
        <pc:spChg chg="mod">
          <ac:chgData name="Sebastian Meine" userId="f54488a2a6b7dc9e" providerId="LiveId" clId="{5A0C8B77-F258-40F5-A2FE-E6B4E2F24921}" dt="2021-07-04T21:09:51.172" v="475" actId="20577"/>
          <ac:spMkLst>
            <pc:docMk/>
            <pc:sldMk cId="2109793123" sldId="258"/>
            <ac:spMk id="6" creationId="{67FD4DD5-46C1-4974-A569-BB95F27DCC4F}"/>
          </ac:spMkLst>
        </pc:spChg>
      </pc:sldChg>
      <pc:sldChg chg="delSp add del setBg delDesignElem">
        <pc:chgData name="Sebastian Meine" userId="f54488a2a6b7dc9e" providerId="LiveId" clId="{5A0C8B77-F258-40F5-A2FE-E6B4E2F24921}" dt="2021-07-04T21:01:31.996" v="405"/>
        <pc:sldMkLst>
          <pc:docMk/>
          <pc:sldMk cId="583026924" sldId="259"/>
        </pc:sldMkLst>
        <pc:spChg chg="del">
          <ac:chgData name="Sebastian Meine" userId="f54488a2a6b7dc9e" providerId="LiveId" clId="{5A0C8B77-F258-40F5-A2FE-E6B4E2F24921}" dt="2021-07-04T21:01:31.996" v="405"/>
          <ac:spMkLst>
            <pc:docMk/>
            <pc:sldMk cId="583026924" sldId="259"/>
            <ac:spMk id="11" creationId="{6B2275DD-736C-472F-9D1B-3BA6016BFD7F}"/>
          </ac:spMkLst>
        </pc:spChg>
      </pc:sldChg>
      <pc:sldChg chg="modSp add del">
        <pc:chgData name="Sebastian Meine" userId="f54488a2a6b7dc9e" providerId="LiveId" clId="{5A0C8B77-F258-40F5-A2FE-E6B4E2F24921}" dt="2021-07-04T21:01:59.185" v="407" actId="404"/>
        <pc:sldMkLst>
          <pc:docMk/>
          <pc:sldMk cId="2435630695" sldId="260"/>
        </pc:sldMkLst>
        <pc:spChg chg="mod">
          <ac:chgData name="Sebastian Meine" userId="f54488a2a6b7dc9e" providerId="LiveId" clId="{5A0C8B77-F258-40F5-A2FE-E6B4E2F24921}" dt="2021-07-04T21:01:59.185" v="407" actId="404"/>
          <ac:spMkLst>
            <pc:docMk/>
            <pc:sldMk cId="2435630695" sldId="260"/>
            <ac:spMk id="6" creationId="{67FD4DD5-46C1-4974-A569-BB95F27DCC4F}"/>
          </ac:spMkLst>
        </pc:spChg>
      </pc:sldChg>
      <pc:sldChg chg="modSp">
        <pc:chgData name="Sebastian Meine" userId="f54488a2a6b7dc9e" providerId="LiveId" clId="{5A0C8B77-F258-40F5-A2FE-E6B4E2F24921}" dt="2021-07-04T20:57:34.270" v="13" actId="20577"/>
        <pc:sldMkLst>
          <pc:docMk/>
          <pc:sldMk cId="3097966872" sldId="261"/>
        </pc:sldMkLst>
        <pc:spChg chg="mod">
          <ac:chgData name="Sebastian Meine" userId="f54488a2a6b7dc9e" providerId="LiveId" clId="{5A0C8B77-F258-40F5-A2FE-E6B4E2F24921}" dt="2021-07-04T20:57:34.270" v="13" actId="20577"/>
          <ac:spMkLst>
            <pc:docMk/>
            <pc:sldMk cId="3097966872" sldId="261"/>
            <ac:spMk id="2" creationId="{87B2046A-71C6-4A5C-90F4-24A921FBE6F2}"/>
          </ac:spMkLst>
        </pc:spChg>
      </pc:sldChg>
      <pc:sldChg chg="add del">
        <pc:chgData name="Sebastian Meine" userId="f54488a2a6b7dc9e" providerId="LiveId" clId="{5A0C8B77-F258-40F5-A2FE-E6B4E2F24921}" dt="2021-07-04T21:01:33.838" v="406" actId="47"/>
        <pc:sldMkLst>
          <pc:docMk/>
          <pc:sldMk cId="3923102347" sldId="262"/>
        </pc:sldMkLst>
      </pc:sldChg>
      <pc:sldChg chg="delSp modSp add setBg delDesignElem">
        <pc:chgData name="Sebastian Meine" userId="f54488a2a6b7dc9e" providerId="LiveId" clId="{5A0C8B77-F258-40F5-A2FE-E6B4E2F24921}" dt="2021-07-04T21:02:03.078" v="408" actId="404"/>
        <pc:sldMkLst>
          <pc:docMk/>
          <pc:sldMk cId="362378951" sldId="263"/>
        </pc:sldMkLst>
        <pc:spChg chg="mod">
          <ac:chgData name="Sebastian Meine" userId="f54488a2a6b7dc9e" providerId="LiveId" clId="{5A0C8B77-F258-40F5-A2FE-E6B4E2F24921}" dt="2021-07-04T21:02:03.078" v="408" actId="404"/>
          <ac:spMkLst>
            <pc:docMk/>
            <pc:sldMk cId="362378951" sldId="263"/>
            <ac:spMk id="6" creationId="{67FD4DD5-46C1-4974-A569-BB95F27DCC4F}"/>
          </ac:spMkLst>
        </pc:spChg>
        <pc:spChg chg="del">
          <ac:chgData name="Sebastian Meine" userId="f54488a2a6b7dc9e" providerId="LiveId" clId="{5A0C8B77-F258-40F5-A2FE-E6B4E2F24921}" dt="2021-07-04T21:01:31.996" v="405"/>
          <ac:spMkLst>
            <pc:docMk/>
            <pc:sldMk cId="362378951" sldId="263"/>
            <ac:spMk id="11" creationId="{6B2275DD-736C-472F-9D1B-3BA6016BFD7F}"/>
          </ac:spMkLst>
        </pc:spChg>
      </pc:sldChg>
    </pc:docChg>
  </pc:docChgLst>
  <pc:docChgLst>
    <pc:chgData name="Sebastian Meine" userId="f54488a2a6b7dc9e" providerId="LiveId" clId="{288ED3A2-B41F-4C95-BE62-8E9C15805604}"/>
    <pc:docChg chg="undo custSel delSld modSld">
      <pc:chgData name="Sebastian Meine" userId="f54488a2a6b7dc9e" providerId="LiveId" clId="{288ED3A2-B41F-4C95-BE62-8E9C15805604}" dt="2021-07-15T13:53:53.432" v="183" actId="115"/>
      <pc:docMkLst>
        <pc:docMk/>
      </pc:docMkLst>
      <pc:sldChg chg="modSp mod modAnim">
        <pc:chgData name="Sebastian Meine" userId="f54488a2a6b7dc9e" providerId="LiveId" clId="{288ED3A2-B41F-4C95-BE62-8E9C15805604}" dt="2021-07-15T13:49:17.564" v="138"/>
        <pc:sldMkLst>
          <pc:docMk/>
          <pc:sldMk cId="2109793123" sldId="258"/>
        </pc:sldMkLst>
        <pc:spChg chg="mod">
          <ac:chgData name="Sebastian Meine" userId="f54488a2a6b7dc9e" providerId="LiveId" clId="{288ED3A2-B41F-4C95-BE62-8E9C15805604}" dt="2021-07-15T13:46:19.035" v="16" actId="20577"/>
          <ac:spMkLst>
            <pc:docMk/>
            <pc:sldMk cId="2109793123" sldId="258"/>
            <ac:spMk id="5" creationId="{BDF2C912-E02F-4E1F-82DF-351A88BA5B31}"/>
          </ac:spMkLst>
        </pc:spChg>
        <pc:spChg chg="mod">
          <ac:chgData name="Sebastian Meine" userId="f54488a2a6b7dc9e" providerId="LiveId" clId="{288ED3A2-B41F-4C95-BE62-8E9C15805604}" dt="2021-07-15T13:46:43.088" v="53" actId="5793"/>
          <ac:spMkLst>
            <pc:docMk/>
            <pc:sldMk cId="2109793123" sldId="258"/>
            <ac:spMk id="6" creationId="{67FD4DD5-46C1-4974-A569-BB95F27DCC4F}"/>
          </ac:spMkLst>
        </pc:spChg>
      </pc:sldChg>
      <pc:sldChg chg="del">
        <pc:chgData name="Sebastian Meine" userId="f54488a2a6b7dc9e" providerId="LiveId" clId="{288ED3A2-B41F-4C95-BE62-8E9C15805604}" dt="2021-07-15T13:49:26.863" v="140" actId="47"/>
        <pc:sldMkLst>
          <pc:docMk/>
          <pc:sldMk cId="583026924" sldId="259"/>
        </pc:sldMkLst>
      </pc:sldChg>
      <pc:sldChg chg="modSp mod modAnim">
        <pc:chgData name="Sebastian Meine" userId="f54488a2a6b7dc9e" providerId="LiveId" clId="{288ED3A2-B41F-4C95-BE62-8E9C15805604}" dt="2021-07-15T13:53:53.432" v="183" actId="115"/>
        <pc:sldMkLst>
          <pc:docMk/>
          <pc:sldMk cId="2435630695" sldId="260"/>
        </pc:sldMkLst>
        <pc:spChg chg="mod">
          <ac:chgData name="Sebastian Meine" userId="f54488a2a6b7dc9e" providerId="LiveId" clId="{288ED3A2-B41F-4C95-BE62-8E9C15805604}" dt="2021-07-15T13:52:45.043" v="158"/>
          <ac:spMkLst>
            <pc:docMk/>
            <pc:sldMk cId="2435630695" sldId="260"/>
            <ac:spMk id="5" creationId="{BDF2C912-E02F-4E1F-82DF-351A88BA5B31}"/>
          </ac:spMkLst>
        </pc:spChg>
        <pc:spChg chg="mod">
          <ac:chgData name="Sebastian Meine" userId="f54488a2a6b7dc9e" providerId="LiveId" clId="{288ED3A2-B41F-4C95-BE62-8E9C15805604}" dt="2021-07-15T13:53:53.432" v="183" actId="115"/>
          <ac:spMkLst>
            <pc:docMk/>
            <pc:sldMk cId="2435630695" sldId="260"/>
            <ac:spMk id="6" creationId="{67FD4DD5-46C1-4974-A569-BB95F27DCC4F}"/>
          </ac:spMkLst>
        </pc:spChg>
      </pc:sldChg>
      <pc:sldChg chg="modSp">
        <pc:chgData name="Sebastian Meine" userId="f54488a2a6b7dc9e" providerId="LiveId" clId="{288ED3A2-B41F-4C95-BE62-8E9C15805604}" dt="2021-07-15T13:46:03.446" v="12" actId="20577"/>
        <pc:sldMkLst>
          <pc:docMk/>
          <pc:sldMk cId="3097966872" sldId="261"/>
        </pc:sldMkLst>
        <pc:spChg chg="mod">
          <ac:chgData name="Sebastian Meine" userId="f54488a2a6b7dc9e" providerId="LiveId" clId="{288ED3A2-B41F-4C95-BE62-8E9C15805604}" dt="2021-07-15T13:46:03.446" v="12" actId="20577"/>
          <ac:spMkLst>
            <pc:docMk/>
            <pc:sldMk cId="3097966872" sldId="261"/>
            <ac:spMk id="2" creationId="{87B2046A-71C6-4A5C-90F4-24A921FBE6F2}"/>
          </ac:spMkLst>
        </pc:spChg>
      </pc:sldChg>
      <pc:sldChg chg="modSp del mod modAnim">
        <pc:chgData name="Sebastian Meine" userId="f54488a2a6b7dc9e" providerId="LiveId" clId="{288ED3A2-B41F-4C95-BE62-8E9C15805604}" dt="2021-07-15T13:52:35.184" v="152" actId="47"/>
        <pc:sldMkLst>
          <pc:docMk/>
          <pc:sldMk cId="362378951" sldId="263"/>
        </pc:sldMkLst>
        <pc:spChg chg="mod">
          <ac:chgData name="Sebastian Meine" userId="f54488a2a6b7dc9e" providerId="LiveId" clId="{288ED3A2-B41F-4C95-BE62-8E9C15805604}" dt="2021-07-15T13:46:53.352" v="66" actId="20577"/>
          <ac:spMkLst>
            <pc:docMk/>
            <pc:sldMk cId="362378951" sldId="263"/>
            <ac:spMk id="5" creationId="{BDF2C912-E02F-4E1F-82DF-351A88BA5B31}"/>
          </ac:spMkLst>
        </pc:spChg>
        <pc:spChg chg="mod">
          <ac:chgData name="Sebastian Meine" userId="f54488a2a6b7dc9e" providerId="LiveId" clId="{288ED3A2-B41F-4C95-BE62-8E9C15805604}" dt="2021-07-15T13:52:32.506" v="151" actId="20577"/>
          <ac:spMkLst>
            <pc:docMk/>
            <pc:sldMk cId="362378951" sldId="263"/>
            <ac:spMk id="6" creationId="{67FD4DD5-46C1-4974-A569-BB95F27DCC4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301C7-2070-450E-B8EC-F842EF56314C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8891D-7B25-48CE-AA2E-EFD2996FFF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2949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ZeroMQ</a:t>
            </a:r>
            <a:r>
              <a:rPr lang="de-DE" dirty="0"/>
              <a:t> ist eine </a:t>
            </a:r>
            <a:r>
              <a:rPr lang="de-DE" dirty="0" err="1"/>
              <a:t>nachrichten</a:t>
            </a:r>
            <a:r>
              <a:rPr lang="de-DE" dirty="0"/>
              <a:t> „</a:t>
            </a:r>
            <a:r>
              <a:rPr lang="de-DE" dirty="0" err="1"/>
              <a:t>bibliothek</a:t>
            </a:r>
            <a:r>
              <a:rPr lang="de-DE" dirty="0"/>
              <a:t>“ und das </a:t>
            </a:r>
            <a:r>
              <a:rPr lang="de-DE" dirty="0" err="1"/>
              <a:t>word</a:t>
            </a:r>
            <a:r>
              <a:rPr lang="de-DE" dirty="0"/>
              <a:t> Bibliothek ist wichtig, um es in die Anwendung aufzunehmen und das Messeging zu ermöglichen</a:t>
            </a:r>
          </a:p>
          <a:p>
            <a:r>
              <a:rPr lang="de-DE" dirty="0" err="1"/>
              <a:t>Zmq</a:t>
            </a:r>
            <a:r>
              <a:rPr lang="de-DE" dirty="0"/>
              <a:t> ist in 20 sprachen verfügbar, es ist in </a:t>
            </a:r>
            <a:r>
              <a:rPr lang="de-DE" dirty="0" err="1"/>
              <a:t>c++</a:t>
            </a:r>
            <a:r>
              <a:rPr lang="de-DE" dirty="0"/>
              <a:t> geschrieben und verfügbar in Java, </a:t>
            </a:r>
            <a:r>
              <a:rPr lang="de-DE" dirty="0" err="1"/>
              <a:t>javascript</a:t>
            </a:r>
            <a:r>
              <a:rPr lang="de-DE" dirty="0"/>
              <a:t>, c, Python, c#...</a:t>
            </a:r>
          </a:p>
          <a:p>
            <a:endParaRPr lang="de-DE" dirty="0"/>
          </a:p>
          <a:p>
            <a:r>
              <a:rPr lang="de-DE" dirty="0"/>
              <a:t>Viele sagen das </a:t>
            </a:r>
            <a:r>
              <a:rPr lang="de-DE" dirty="0" err="1"/>
              <a:t>zmq</a:t>
            </a:r>
            <a:r>
              <a:rPr lang="de-DE" dirty="0"/>
              <a:t> </a:t>
            </a:r>
            <a:r>
              <a:rPr lang="de-DE" dirty="0" err="1"/>
              <a:t>brokerless</a:t>
            </a:r>
            <a:r>
              <a:rPr lang="de-DE" dirty="0"/>
              <a:t> ist. </a:t>
            </a:r>
            <a:r>
              <a:rPr lang="de-DE" dirty="0" err="1"/>
              <a:t>kafka</a:t>
            </a:r>
            <a:r>
              <a:rPr lang="de-DE" dirty="0"/>
              <a:t>, </a:t>
            </a:r>
            <a:r>
              <a:rPr lang="de-DE" dirty="0" err="1"/>
              <a:t>rabbitmq</a:t>
            </a:r>
            <a:r>
              <a:rPr lang="de-DE" dirty="0"/>
              <a:t> und andere </a:t>
            </a:r>
            <a:r>
              <a:rPr lang="de-DE" dirty="0" err="1"/>
              <a:t>messaging</a:t>
            </a:r>
            <a:r>
              <a:rPr lang="de-DE" dirty="0"/>
              <a:t> </a:t>
            </a:r>
            <a:r>
              <a:rPr lang="de-DE" dirty="0" err="1"/>
              <a:t>systeme</a:t>
            </a:r>
            <a:r>
              <a:rPr lang="de-DE" dirty="0"/>
              <a:t> benötigen einen zentralisierten </a:t>
            </a:r>
            <a:r>
              <a:rPr lang="de-DE" dirty="0" err="1"/>
              <a:t>broker</a:t>
            </a:r>
            <a:r>
              <a:rPr lang="de-DE" dirty="0"/>
              <a:t>, der die </a:t>
            </a:r>
            <a:r>
              <a:rPr lang="de-DE" dirty="0" err="1"/>
              <a:t>messages</a:t>
            </a:r>
            <a:r>
              <a:rPr lang="de-DE" dirty="0"/>
              <a:t> verteilt, oder ein </a:t>
            </a:r>
            <a:r>
              <a:rPr lang="de-DE" dirty="0" err="1"/>
              <a:t>balancing</a:t>
            </a:r>
            <a:r>
              <a:rPr lang="de-DE" dirty="0"/>
              <a:t> einführt, aber </a:t>
            </a:r>
            <a:r>
              <a:rPr lang="de-DE" dirty="0" err="1"/>
              <a:t>zmq</a:t>
            </a:r>
            <a:r>
              <a:rPr lang="de-DE" dirty="0"/>
              <a:t> benötigt diesen ebenso, auch wenn wir ihn selber erstellen ist es dennoch ein </a:t>
            </a:r>
            <a:r>
              <a:rPr lang="de-DE" dirty="0" err="1"/>
              <a:t>broker</a:t>
            </a:r>
            <a:r>
              <a:rPr lang="de-DE" dirty="0"/>
              <a:t> also ganz richtig ist die aussage nicht</a:t>
            </a:r>
          </a:p>
          <a:p>
            <a:endParaRPr lang="de-DE" dirty="0"/>
          </a:p>
          <a:p>
            <a:r>
              <a:rPr lang="de-DE" dirty="0"/>
              <a:t>Du kannst bauen was du brauchst und nur was du brauchst, </a:t>
            </a:r>
            <a:r>
              <a:rPr lang="de-DE" dirty="0" err="1"/>
              <a:t>rabbitmq</a:t>
            </a:r>
            <a:r>
              <a:rPr lang="de-DE" dirty="0"/>
              <a:t>, </a:t>
            </a:r>
            <a:r>
              <a:rPr lang="de-DE" dirty="0" err="1"/>
              <a:t>kafka</a:t>
            </a:r>
            <a:r>
              <a:rPr lang="de-DE" dirty="0"/>
              <a:t> und andere sind aufgebläht, aber mit </a:t>
            </a:r>
            <a:r>
              <a:rPr lang="de-DE" dirty="0" err="1"/>
              <a:t>zmq</a:t>
            </a:r>
            <a:r>
              <a:rPr lang="de-DE" dirty="0"/>
              <a:t> können wir auch eine simple </a:t>
            </a:r>
            <a:r>
              <a:rPr lang="de-DE" dirty="0" err="1"/>
              <a:t>queue</a:t>
            </a:r>
            <a:r>
              <a:rPr lang="de-DE" dirty="0"/>
              <a:t> bauen wenn wir diese brauchen.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48891D-7B25-48CE-AA2E-EFD2996FFF0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164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 der </a:t>
            </a:r>
            <a:r>
              <a:rPr lang="de-DE" dirty="0" err="1"/>
              <a:t>Async</a:t>
            </a:r>
            <a:r>
              <a:rPr lang="de-DE" dirty="0"/>
              <a:t> und </a:t>
            </a:r>
            <a:r>
              <a:rPr lang="de-DE" dirty="0" err="1"/>
              <a:t>sync</a:t>
            </a:r>
            <a:r>
              <a:rPr lang="de-DE" dirty="0"/>
              <a:t> </a:t>
            </a:r>
            <a:r>
              <a:rPr lang="de-DE" dirty="0" err="1"/>
              <a:t>mehtode</a:t>
            </a:r>
            <a:r>
              <a:rPr lang="de-DE" dirty="0"/>
              <a:t> senden wir einen </a:t>
            </a:r>
            <a:r>
              <a:rPr lang="de-DE" dirty="0" err="1"/>
              <a:t>request</a:t>
            </a:r>
            <a:r>
              <a:rPr lang="de-DE" dirty="0"/>
              <a:t> und blocken die </a:t>
            </a:r>
            <a:r>
              <a:rPr lang="de-DE" dirty="0" err="1"/>
              <a:t>anwendung</a:t>
            </a:r>
            <a:r>
              <a:rPr lang="de-DE" dirty="0"/>
              <a:t> und warten auf die </a:t>
            </a:r>
            <a:r>
              <a:rPr lang="de-DE" dirty="0" err="1"/>
              <a:t>antwort</a:t>
            </a:r>
            <a:r>
              <a:rPr lang="de-DE" dirty="0"/>
              <a:t>, das machen wir nicht mehr im </a:t>
            </a:r>
            <a:r>
              <a:rPr lang="de-DE" dirty="0" err="1"/>
              <a:t>jahre</a:t>
            </a:r>
            <a:r>
              <a:rPr lang="de-DE" dirty="0"/>
              <a:t> 2021, es wird keine </a:t>
            </a:r>
            <a:r>
              <a:rPr lang="de-DE" dirty="0" err="1"/>
              <a:t>anwendung</a:t>
            </a:r>
            <a:r>
              <a:rPr lang="de-DE" dirty="0"/>
              <a:t> angehalten um auf eine </a:t>
            </a:r>
            <a:r>
              <a:rPr lang="de-DE" dirty="0" err="1"/>
              <a:t>antwort</a:t>
            </a:r>
            <a:r>
              <a:rPr lang="de-DE" dirty="0"/>
              <a:t> zu warten, wir senden eine anfrage und reagieren sobald eine </a:t>
            </a:r>
            <a:r>
              <a:rPr lang="de-DE" dirty="0" err="1"/>
              <a:t>antwort</a:t>
            </a:r>
            <a:r>
              <a:rPr lang="de-DE" dirty="0"/>
              <a:t> kommt, in der </a:t>
            </a:r>
            <a:r>
              <a:rPr lang="de-DE" dirty="0" err="1"/>
              <a:t>zwischenzeit</a:t>
            </a:r>
            <a:r>
              <a:rPr lang="de-DE" dirty="0"/>
              <a:t> kann das </a:t>
            </a:r>
            <a:r>
              <a:rPr lang="de-DE" dirty="0" err="1"/>
              <a:t>programm</a:t>
            </a:r>
            <a:r>
              <a:rPr lang="de-DE" dirty="0"/>
              <a:t> weiter arbeiten</a:t>
            </a:r>
          </a:p>
          <a:p>
            <a:endParaRPr lang="de-DE" dirty="0"/>
          </a:p>
          <a:p>
            <a:r>
              <a:rPr lang="de-DE" dirty="0" err="1"/>
              <a:t>Exclusive</a:t>
            </a:r>
            <a:r>
              <a:rPr lang="de-DE" dirty="0"/>
              <a:t> pair wird für das </a:t>
            </a:r>
            <a:r>
              <a:rPr lang="de-DE" dirty="0" err="1"/>
              <a:t>multithreading</a:t>
            </a:r>
            <a:r>
              <a:rPr lang="de-DE" dirty="0"/>
              <a:t> verwendet damit </a:t>
            </a:r>
            <a:r>
              <a:rPr lang="de-DE" dirty="0" err="1"/>
              <a:t>threads</a:t>
            </a:r>
            <a:r>
              <a:rPr lang="de-DE" dirty="0"/>
              <a:t> </a:t>
            </a:r>
            <a:r>
              <a:rPr lang="de-DE" dirty="0" err="1"/>
              <a:t>kommunizeiren</a:t>
            </a:r>
            <a:r>
              <a:rPr lang="de-DE" dirty="0"/>
              <a:t>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48891D-7B25-48CE-AA2E-EFD2996FFF0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3914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REQuest</a:t>
            </a:r>
            <a:r>
              <a:rPr lang="de-DE" dirty="0"/>
              <a:t> ist ein teil vom socket der anfragen sendet, wir erstellen einen socket und führen einen connect aus = </a:t>
            </a:r>
            <a:r>
              <a:rPr lang="de-DE" dirty="0" err="1"/>
              <a:t>client</a:t>
            </a:r>
            <a:endParaRPr lang="de-DE" dirty="0"/>
          </a:p>
          <a:p>
            <a:r>
              <a:rPr lang="de-DE" dirty="0" err="1"/>
              <a:t>REPly</a:t>
            </a:r>
            <a:r>
              <a:rPr lang="de-DE" dirty="0"/>
              <a:t> socket = </a:t>
            </a:r>
            <a:r>
              <a:rPr lang="de-DE" dirty="0" err="1"/>
              <a:t>server</a:t>
            </a:r>
            <a:endParaRPr lang="de-DE" dirty="0"/>
          </a:p>
          <a:p>
            <a:endParaRPr lang="de-DE" dirty="0"/>
          </a:p>
          <a:p>
            <a:r>
              <a:rPr lang="de-DE" dirty="0"/>
              <a:t>PUSH = Server</a:t>
            </a:r>
          </a:p>
          <a:p>
            <a:r>
              <a:rPr lang="de-DE" dirty="0"/>
              <a:t>PULL = Client</a:t>
            </a:r>
          </a:p>
          <a:p>
            <a:endParaRPr lang="de-DE" dirty="0"/>
          </a:p>
          <a:p>
            <a:r>
              <a:rPr lang="de-DE" dirty="0"/>
              <a:t>Dealer = Client</a:t>
            </a:r>
          </a:p>
          <a:p>
            <a:r>
              <a:rPr lang="de-DE" dirty="0"/>
              <a:t>Router = Server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48891D-7B25-48CE-AA2E-EFD2996FFF0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7388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48891D-7B25-48CE-AA2E-EFD2996FFF0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258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48891D-7B25-48CE-AA2E-EFD2996FFF0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6671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15321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98543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336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09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876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3647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9639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492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7197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822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7273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784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49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532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8957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748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374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345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0849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67113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B2046A-71C6-4A5C-90F4-24A921FBE6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de-DE" sz="11500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ØMQ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D88B189-3A7F-43DA-85AF-360F653680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2800" dirty="0">
                <a:solidFill>
                  <a:schemeClr val="tx2"/>
                </a:solidFill>
              </a:rPr>
              <a:t>Python A-Z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58521-4940-4667-AD02-D9159FCBA0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5E0D0-4B8D-4ABD-AB1C-C34B83861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96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2275DD-736C-472F-9D1B-3BA6016BF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Table of Content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8667" cy="4351338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Was ist </a:t>
            </a:r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ZeroMQ</a:t>
            </a: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?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Messaging Patterns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Socket Typen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Erstellen einer Simplen Queue mit </a:t>
            </a:r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ZeroMQ</a:t>
            </a:r>
            <a:endParaRPr lang="de-DE" sz="24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Pros &amp; </a:t>
            </a:r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Cons</a:t>
            </a:r>
            <a:endParaRPr lang="de-DE" sz="24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Summary</a:t>
            </a:r>
          </a:p>
          <a:p>
            <a:pPr marL="0" indent="0">
              <a:buNone/>
            </a:pPr>
            <a:endParaRPr lang="de-DE" sz="2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ØMQ</a:t>
            </a:r>
            <a:endParaRPr lang="en-US" sz="12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79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Was ist </a:t>
            </a:r>
            <a:r>
              <a:rPr lang="de-DE" sz="4400" dirty="0" err="1">
                <a:solidFill>
                  <a:schemeClr val="tx1">
                    <a:lumMod val="95000"/>
                  </a:schemeClr>
                </a:solidFill>
              </a:rPr>
              <a:t>ZeroMQ</a:t>
            </a:r>
            <a:endParaRPr lang="en-US" sz="44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8667" cy="4351338"/>
          </a:xfrm>
        </p:spPr>
        <p:txBody>
          <a:bodyPr>
            <a:normAutofit/>
          </a:bodyPr>
          <a:lstStyle/>
          <a:p>
            <a:r>
              <a:rPr lang="de-DE" dirty="0"/>
              <a:t>Messaging Library </a:t>
            </a:r>
          </a:p>
          <a:p>
            <a:r>
              <a:rPr lang="de-DE" dirty="0"/>
              <a:t>5 Messaging Patterns</a:t>
            </a:r>
          </a:p>
          <a:p>
            <a:r>
              <a:rPr lang="de-DE" dirty="0" err="1"/>
              <a:t>Brokerless</a:t>
            </a:r>
            <a:r>
              <a:rPr lang="de-DE" dirty="0"/>
              <a:t> (mehr oder weniger)</a:t>
            </a:r>
          </a:p>
          <a:p>
            <a:r>
              <a:rPr lang="de-DE" dirty="0"/>
              <a:t>Baue was du brauchst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ØMQ</a:t>
            </a:r>
            <a:endParaRPr lang="en-US" sz="12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024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Messaging Patterns</a:t>
            </a:r>
            <a:endParaRPr lang="en-US" sz="44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8667" cy="4351338"/>
          </a:xfrm>
        </p:spPr>
        <p:txBody>
          <a:bodyPr>
            <a:normAutofit/>
          </a:bodyPr>
          <a:lstStyle/>
          <a:p>
            <a:r>
              <a:rPr lang="de-DE" dirty="0"/>
              <a:t>Synchron Request/Response </a:t>
            </a:r>
          </a:p>
          <a:p>
            <a:r>
              <a:rPr lang="de-DE" dirty="0"/>
              <a:t>Asynchron Request/Response</a:t>
            </a:r>
          </a:p>
          <a:p>
            <a:r>
              <a:rPr lang="de-DE" dirty="0"/>
              <a:t>Push/Pull</a:t>
            </a:r>
          </a:p>
          <a:p>
            <a:r>
              <a:rPr lang="de-DE" dirty="0"/>
              <a:t>Publish/</a:t>
            </a:r>
            <a:r>
              <a:rPr lang="de-DE" dirty="0" err="1"/>
              <a:t>Subscribe</a:t>
            </a:r>
            <a:endParaRPr lang="de-DE" dirty="0"/>
          </a:p>
          <a:p>
            <a:r>
              <a:rPr lang="de-DE" dirty="0" err="1"/>
              <a:t>Exclusive</a:t>
            </a:r>
            <a:r>
              <a:rPr lang="de-DE" dirty="0"/>
              <a:t> Pair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ØMQ</a:t>
            </a:r>
            <a:endParaRPr lang="en-US" sz="12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563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Socket Typen</a:t>
            </a:r>
            <a:endParaRPr lang="en-US" sz="44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8667" cy="4351338"/>
          </a:xfrm>
        </p:spPr>
        <p:txBody>
          <a:bodyPr>
            <a:normAutofit/>
          </a:bodyPr>
          <a:lstStyle/>
          <a:p>
            <a:r>
              <a:rPr lang="de-DE" dirty="0"/>
              <a:t>REQ</a:t>
            </a:r>
          </a:p>
          <a:p>
            <a:r>
              <a:rPr lang="de-DE" dirty="0"/>
              <a:t>REP</a:t>
            </a:r>
          </a:p>
          <a:p>
            <a:r>
              <a:rPr lang="de-DE" dirty="0"/>
              <a:t>DEALER</a:t>
            </a:r>
          </a:p>
          <a:p>
            <a:r>
              <a:rPr lang="de-DE" dirty="0"/>
              <a:t>ROUTER</a:t>
            </a:r>
          </a:p>
          <a:p>
            <a:r>
              <a:rPr lang="de-DE" dirty="0"/>
              <a:t>PUSH</a:t>
            </a:r>
          </a:p>
          <a:p>
            <a:r>
              <a:rPr lang="de-DE" dirty="0"/>
              <a:t>PULL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ØMQ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754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137104"/>
          </a:xfrm>
        </p:spPr>
        <p:txBody>
          <a:bodyPr anchor="b">
            <a:normAutofit/>
          </a:bodyPr>
          <a:lstStyle/>
          <a:p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Erstellen einer Simplen Queue mit </a:t>
            </a:r>
            <a:r>
              <a:rPr lang="de-DE" sz="4400" dirty="0" err="1">
                <a:solidFill>
                  <a:schemeClr val="tx1">
                    <a:lumMod val="95000"/>
                  </a:schemeClr>
                </a:solidFill>
              </a:rPr>
              <a:t>ZeroMQ</a:t>
            </a:r>
            <a:endParaRPr lang="de-DE" sz="4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ØMQ</a:t>
            </a:r>
            <a:endParaRPr lang="en-US" sz="12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6</a:t>
            </a:fld>
            <a:endParaRPr lang="de-DE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034C6BFA-6D46-4DF0-852C-4C301DF26B65}"/>
              </a:ext>
            </a:extLst>
          </p:cNvPr>
          <p:cNvSpPr/>
          <p:nvPr/>
        </p:nvSpPr>
        <p:spPr>
          <a:xfrm>
            <a:off x="1012792" y="3493507"/>
            <a:ext cx="1581322" cy="1137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Server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E9DECED-607E-4408-BC6B-8115A8B53758}"/>
              </a:ext>
            </a:extLst>
          </p:cNvPr>
          <p:cNvSpPr txBox="1"/>
          <p:nvPr/>
        </p:nvSpPr>
        <p:spPr>
          <a:xfrm>
            <a:off x="1427388" y="3225997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PUSH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F2707B02-695D-4A49-9302-DBFF70F92F57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2594114" y="2561153"/>
            <a:ext cx="3977964" cy="15009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417DC601-A510-45A4-8D6E-E05A2F4D4E46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2594114" y="4062059"/>
            <a:ext cx="39779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F32154B2-FAFB-4416-B732-304AAC93F0D3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2594114" y="4062059"/>
            <a:ext cx="3977964" cy="15009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4A4FA63D-4C32-43E5-B797-8E9BE612F30E}"/>
              </a:ext>
            </a:extLst>
          </p:cNvPr>
          <p:cNvSpPr/>
          <p:nvPr/>
        </p:nvSpPr>
        <p:spPr>
          <a:xfrm>
            <a:off x="6572078" y="4994413"/>
            <a:ext cx="1581322" cy="113710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Worker</a:t>
            </a:r>
            <a:r>
              <a:rPr lang="de-DE" dirty="0"/>
              <a:t> 3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8D62AB32-39E1-4731-A5AA-C1BD9CA449CC}"/>
              </a:ext>
            </a:extLst>
          </p:cNvPr>
          <p:cNvSpPr txBox="1"/>
          <p:nvPr/>
        </p:nvSpPr>
        <p:spPr>
          <a:xfrm>
            <a:off x="7006712" y="4727457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PULL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3EB65277-D620-458C-B067-223F707DE9FC}"/>
              </a:ext>
            </a:extLst>
          </p:cNvPr>
          <p:cNvSpPr/>
          <p:nvPr/>
        </p:nvSpPr>
        <p:spPr>
          <a:xfrm>
            <a:off x="6572078" y="3492953"/>
            <a:ext cx="1581322" cy="113710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Worker</a:t>
            </a:r>
            <a:r>
              <a:rPr lang="de-DE" dirty="0"/>
              <a:t> 2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B332E0FA-5C9B-488D-AE21-1B9B5915BA3F}"/>
              </a:ext>
            </a:extLst>
          </p:cNvPr>
          <p:cNvSpPr txBox="1"/>
          <p:nvPr/>
        </p:nvSpPr>
        <p:spPr>
          <a:xfrm>
            <a:off x="7006712" y="3225997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PULL</a:t>
            </a: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F8675288-1E51-4A6B-BAD7-15C20BD28FF4}"/>
              </a:ext>
            </a:extLst>
          </p:cNvPr>
          <p:cNvSpPr/>
          <p:nvPr/>
        </p:nvSpPr>
        <p:spPr>
          <a:xfrm>
            <a:off x="6572078" y="1994017"/>
            <a:ext cx="1581322" cy="113710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Worker</a:t>
            </a:r>
            <a:r>
              <a:rPr lang="de-DE" dirty="0"/>
              <a:t> 1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273F69F9-08A3-450F-BF17-4BB59A512A17}"/>
              </a:ext>
            </a:extLst>
          </p:cNvPr>
          <p:cNvSpPr txBox="1"/>
          <p:nvPr/>
        </p:nvSpPr>
        <p:spPr>
          <a:xfrm>
            <a:off x="7006712" y="1727061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PULL</a:t>
            </a:r>
          </a:p>
        </p:txBody>
      </p:sp>
    </p:spTree>
    <p:extLst>
      <p:ext uri="{BB962C8B-B14F-4D97-AF65-F5344CB8AC3E}">
        <p14:creationId xmlns:p14="http://schemas.microsoft.com/office/powerpoint/2010/main" val="324533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  <p:bldP spid="13" grpId="0" animBg="1"/>
      <p:bldP spid="28" grpId="0"/>
      <p:bldP spid="31" grpId="0" animBg="1"/>
      <p:bldP spid="32" grpId="0"/>
      <p:bldP spid="34" grpId="0" animBg="1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de-DE" sz="44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Pros &amp; </a:t>
            </a:r>
            <a:r>
              <a:rPr lang="de-DE" sz="4400" dirty="0" err="1">
                <a:solidFill>
                  <a:schemeClr val="tx1">
                    <a:lumMod val="95000"/>
                  </a:schemeClr>
                </a:solidFill>
                <a:latin typeface="+mj-lt"/>
              </a:rPr>
              <a:t>Cons</a:t>
            </a:r>
            <a:endParaRPr lang="en-US" sz="44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04991" cy="4351338"/>
          </a:xfrm>
        </p:spPr>
        <p:txBody>
          <a:bodyPr>
            <a:normAutofit/>
          </a:bodyPr>
          <a:lstStyle/>
          <a:p>
            <a:r>
              <a:rPr lang="de-DE" dirty="0"/>
              <a:t>Pros</a:t>
            </a:r>
          </a:p>
          <a:p>
            <a:pPr lvl="1"/>
            <a:r>
              <a:rPr lang="de-DE" dirty="0"/>
              <a:t>Einfach (?)</a:t>
            </a:r>
          </a:p>
          <a:p>
            <a:pPr lvl="1"/>
            <a:r>
              <a:rPr lang="de-DE" dirty="0"/>
              <a:t>Super für kleine Anforderungen.</a:t>
            </a:r>
          </a:p>
          <a:p>
            <a:pPr lvl="1"/>
            <a:r>
              <a:rPr lang="de-DE" dirty="0"/>
              <a:t>Effizient da es nicht vollgestopft ist.</a:t>
            </a:r>
          </a:p>
          <a:p>
            <a:pPr lvl="1"/>
            <a:endParaRPr lang="de-DE" dirty="0"/>
          </a:p>
          <a:p>
            <a:r>
              <a:rPr lang="de-DE" dirty="0" err="1"/>
              <a:t>Cons</a:t>
            </a:r>
            <a:endParaRPr lang="de-DE" dirty="0"/>
          </a:p>
          <a:p>
            <a:pPr lvl="1"/>
            <a:r>
              <a:rPr lang="de-DE" dirty="0"/>
              <a:t>Könnte einfacher sein.</a:t>
            </a:r>
          </a:p>
          <a:p>
            <a:pPr lvl="1"/>
            <a:r>
              <a:rPr lang="de-DE" dirty="0"/>
              <a:t>könnte eine große Aufgabe sein, wenn Pub/Sub benötigt wird.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ØMQ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7</a:t>
            </a:fld>
            <a:endParaRPr lang="de-DE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367512BB-CEDC-49D4-9077-FFA9577EDEA6}"/>
              </a:ext>
            </a:extLst>
          </p:cNvPr>
          <p:cNvSpPr txBox="1">
            <a:spLocks/>
          </p:cNvSpPr>
          <p:nvPr/>
        </p:nvSpPr>
        <p:spPr>
          <a:xfrm>
            <a:off x="6839216" y="1405620"/>
            <a:ext cx="5545824" cy="20233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115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ØMQ</a:t>
            </a:r>
          </a:p>
        </p:txBody>
      </p:sp>
    </p:spTree>
    <p:extLst>
      <p:ext uri="{BB962C8B-B14F-4D97-AF65-F5344CB8AC3E}">
        <p14:creationId xmlns:p14="http://schemas.microsoft.com/office/powerpoint/2010/main" val="165322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theme/theme1.xml><?xml version="1.0" encoding="utf-8"?>
<a:theme xmlns:a="http://schemas.openxmlformats.org/drawingml/2006/main" name="Tiefe">
  <a:themeElements>
    <a:clrScheme name="Tiefe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Tiefe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ief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TM04033923[[fn=Tiefe]]</Template>
  <TotalTime>0</TotalTime>
  <Words>394</Words>
  <Application>Microsoft Office PowerPoint</Application>
  <PresentationFormat>Breitbild</PresentationFormat>
  <Paragraphs>88</Paragraphs>
  <Slides>7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Corbel</vt:lpstr>
      <vt:lpstr>Tiefe</vt:lpstr>
      <vt:lpstr>ØMQ</vt:lpstr>
      <vt:lpstr>Table of Content</vt:lpstr>
      <vt:lpstr>Was ist ZeroMQ</vt:lpstr>
      <vt:lpstr>Messaging Patterns</vt:lpstr>
      <vt:lpstr>Socket Typen</vt:lpstr>
      <vt:lpstr>Erstellen einer Simplen Queue mit ZeroMQ</vt:lpstr>
      <vt:lpstr>Pros &amp; Cons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Meine</dc:creator>
  <cp:lastModifiedBy>Sebastian Meine</cp:lastModifiedBy>
  <cp:revision>2</cp:revision>
  <dcterms:created xsi:type="dcterms:W3CDTF">2021-07-04T13:15:28Z</dcterms:created>
  <dcterms:modified xsi:type="dcterms:W3CDTF">2021-07-20T10:39:14Z</dcterms:modified>
</cp:coreProperties>
</file>