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60" r:id="rId4"/>
    <p:sldId id="263" r:id="rId5"/>
    <p:sldId id="264" r:id="rId6"/>
    <p:sldId id="266" r:id="rId7"/>
    <p:sldId id="265" r:id="rId8"/>
    <p:sldId id="261" r:id="rId9"/>
    <p:sldId id="262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7832"/>
    <a:srgbClr val="AB49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63DE3F-109F-4A8E-AD2B-568A5C0EC149}" v="4" dt="2021-07-20T19:37:49.1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79" autoAdjust="0"/>
    <p:restoredTop sz="88844" autoAdjust="0"/>
  </p:normalViewPr>
  <p:slideViewPr>
    <p:cSldViewPr snapToGrid="0">
      <p:cViewPr>
        <p:scale>
          <a:sx n="66" d="100"/>
          <a:sy n="66" d="100"/>
        </p:scale>
        <p:origin x="4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Meine" userId="f54488a2a6b7dc9e" providerId="LiveId" clId="{3463DE3F-109F-4A8E-AD2B-568A5C0EC149}"/>
    <pc:docChg chg="custSel modSld">
      <pc:chgData name="Sebastian Meine" userId="f54488a2a6b7dc9e" providerId="LiveId" clId="{3463DE3F-109F-4A8E-AD2B-568A5C0EC149}" dt="2021-07-20T19:38:00.434" v="9"/>
      <pc:docMkLst>
        <pc:docMk/>
      </pc:docMkLst>
      <pc:sldChg chg="modSp">
        <pc:chgData name="Sebastian Meine" userId="f54488a2a6b7dc9e" providerId="LiveId" clId="{3463DE3F-109F-4A8E-AD2B-568A5C0EC149}" dt="2021-07-20T19:37:49.124" v="3" actId="6549"/>
        <pc:sldMkLst>
          <pc:docMk/>
          <pc:sldMk cId="238189655" sldId="256"/>
        </pc:sldMkLst>
        <pc:spChg chg="mod">
          <ac:chgData name="Sebastian Meine" userId="f54488a2a6b7dc9e" providerId="LiveId" clId="{3463DE3F-109F-4A8E-AD2B-568A5C0EC149}" dt="2021-07-20T19:37:49.124" v="3" actId="6549"/>
          <ac:spMkLst>
            <pc:docMk/>
            <pc:sldMk cId="238189655" sldId="256"/>
            <ac:spMk id="2" creationId="{87B2046A-71C6-4A5C-90F4-24A921FBE6F2}"/>
          </ac:spMkLst>
        </pc:spChg>
      </pc:sldChg>
      <pc:sldChg chg="modSp mod">
        <pc:chgData name="Sebastian Meine" userId="f54488a2a6b7dc9e" providerId="LiveId" clId="{3463DE3F-109F-4A8E-AD2B-568A5C0EC149}" dt="2021-07-20T19:37:56.333" v="7" actId="20577"/>
        <pc:sldMkLst>
          <pc:docMk/>
          <pc:sldMk cId="2109793123" sldId="258"/>
        </pc:sldMkLst>
        <pc:spChg chg="mod">
          <ac:chgData name="Sebastian Meine" userId="f54488a2a6b7dc9e" providerId="LiveId" clId="{3463DE3F-109F-4A8E-AD2B-568A5C0EC149}" dt="2021-07-20T19:37:56.333" v="7" actId="20577"/>
          <ac:spMkLst>
            <pc:docMk/>
            <pc:sldMk cId="2109793123" sldId="258"/>
            <ac:spMk id="8" creationId="{6833897F-8945-43C1-8EE1-2E83FF8331D9}"/>
          </ac:spMkLst>
        </pc:spChg>
      </pc:sldChg>
      <pc:sldChg chg="modSp mod">
        <pc:chgData name="Sebastian Meine" userId="f54488a2a6b7dc9e" providerId="LiveId" clId="{3463DE3F-109F-4A8E-AD2B-568A5C0EC149}" dt="2021-07-20T19:38:00.434" v="9"/>
        <pc:sldMkLst>
          <pc:docMk/>
          <pc:sldMk cId="583026924" sldId="259"/>
        </pc:sldMkLst>
        <pc:spChg chg="mod">
          <ac:chgData name="Sebastian Meine" userId="f54488a2a6b7dc9e" providerId="LiveId" clId="{3463DE3F-109F-4A8E-AD2B-568A5C0EC149}" dt="2021-07-20T19:38:00.434" v="9"/>
          <ac:spMkLst>
            <pc:docMk/>
            <pc:sldMk cId="583026924" sldId="259"/>
            <ac:spMk id="8" creationId="{3B4D951D-CFCF-46C6-91EB-50913F6DFC4D}"/>
          </ac:spMkLst>
        </pc:spChg>
      </pc:sldChg>
      <pc:sldChg chg="modSp mod">
        <pc:chgData name="Sebastian Meine" userId="f54488a2a6b7dc9e" providerId="LiveId" clId="{3463DE3F-109F-4A8E-AD2B-568A5C0EC149}" dt="2021-07-20T19:37:58.459" v="8"/>
        <pc:sldMkLst>
          <pc:docMk/>
          <pc:sldMk cId="2205865153" sldId="260"/>
        </pc:sldMkLst>
        <pc:spChg chg="mod">
          <ac:chgData name="Sebastian Meine" userId="f54488a2a6b7dc9e" providerId="LiveId" clId="{3463DE3F-109F-4A8E-AD2B-568A5C0EC149}" dt="2021-07-20T19:37:58.459" v="8"/>
          <ac:spMkLst>
            <pc:docMk/>
            <pc:sldMk cId="2205865153" sldId="260"/>
            <ac:spMk id="8" creationId="{6833897F-8945-43C1-8EE1-2E83FF8331D9}"/>
          </ac:spMkLst>
        </pc:spChg>
      </pc:sldChg>
    </pc:docChg>
  </pc:docChgLst>
  <pc:docChgLst>
    <pc:chgData name="Sebastian Meine" userId="f54488a2a6b7dc9e" providerId="LiveId" clId="{BE1DB9F4-E304-4C37-970B-A53B13E8E1BC}"/>
    <pc:docChg chg="custSel addSld delSld modSld">
      <pc:chgData name="Sebastian Meine" userId="f54488a2a6b7dc9e" providerId="LiveId" clId="{BE1DB9F4-E304-4C37-970B-A53B13E8E1BC}" dt="2021-07-04T21:08:21.923" v="481" actId="20577"/>
      <pc:docMkLst>
        <pc:docMk/>
      </pc:docMkLst>
      <pc:sldChg chg="addSp delSp modSp mod">
        <pc:chgData name="Sebastian Meine" userId="f54488a2a6b7dc9e" providerId="LiveId" clId="{BE1DB9F4-E304-4C37-970B-A53B13E8E1BC}" dt="2021-07-04T14:48:58.033" v="5" actId="478"/>
        <pc:sldMkLst>
          <pc:docMk/>
          <pc:sldMk cId="238189655" sldId="256"/>
        </pc:sldMkLst>
        <pc:spChg chg="mod">
          <ac:chgData name="Sebastian Meine" userId="f54488a2a6b7dc9e" providerId="LiveId" clId="{BE1DB9F4-E304-4C37-970B-A53B13E8E1BC}" dt="2021-07-04T14:43:23.278" v="0" actId="403"/>
          <ac:spMkLst>
            <pc:docMk/>
            <pc:sldMk cId="238189655" sldId="256"/>
            <ac:spMk id="2" creationId="{87B2046A-71C6-4A5C-90F4-24A921FBE6F2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4" creationId="{59758521-4940-4667-AD02-D9159FCBA0AA}"/>
          </ac:spMkLst>
        </pc:spChg>
        <pc:spChg chg="add del mod">
          <ac:chgData name="Sebastian Meine" userId="f54488a2a6b7dc9e" providerId="LiveId" clId="{BE1DB9F4-E304-4C37-970B-A53B13E8E1BC}" dt="2021-07-04T14:48:58.033" v="5" actId="478"/>
          <ac:spMkLst>
            <pc:docMk/>
            <pc:sldMk cId="238189655" sldId="256"/>
            <ac:spMk id="5" creationId="{D8F788BF-858C-49A4-ACB1-BF0BB9B551DE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6" creationId="{16C5E0D0-4B8D-4ABD-AB1C-C34B838619DA}"/>
          </ac:spMkLst>
        </pc:spChg>
      </pc:sldChg>
      <pc:sldChg chg="addSp delSp modSp del mod">
        <pc:chgData name="Sebastian Meine" userId="f54488a2a6b7dc9e" providerId="LiveId" clId="{BE1DB9F4-E304-4C37-970B-A53B13E8E1BC}" dt="2021-07-04T21:03:01.078" v="11" actId="47"/>
        <pc:sldMkLst>
          <pc:docMk/>
          <pc:sldMk cId="821808063" sldId="257"/>
        </pc:sldMkLst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6" creationId="{18E16722-5125-474B-813B-7E7FCAD73050}"/>
          </ac:spMkLst>
        </pc:spChg>
        <pc:spChg chg="add del mod">
          <ac:chgData name="Sebastian Meine" userId="f54488a2a6b7dc9e" providerId="LiveId" clId="{BE1DB9F4-E304-4C37-970B-A53B13E8E1BC}" dt="2021-07-04T14:49:01.825" v="6" actId="478"/>
          <ac:spMkLst>
            <pc:docMk/>
            <pc:sldMk cId="821808063" sldId="257"/>
            <ac:spMk id="7" creationId="{A3CC68E1-34E3-46EA-8054-08C955DEDCF0}"/>
          </ac:spMkLst>
        </pc:spChg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8" creationId="{F93989BF-3261-4820-A19C-59C495FFE0B5}"/>
          </ac:spMkLst>
        </pc:spChg>
      </pc:sldChg>
      <pc:sldChg chg="addSp modSp mod modAnim">
        <pc:chgData name="Sebastian Meine" userId="f54488a2a6b7dc9e" providerId="LiveId" clId="{BE1DB9F4-E304-4C37-970B-A53B13E8E1BC}" dt="2021-07-04T21:08:21.923" v="481" actId="20577"/>
        <pc:sldMkLst>
          <pc:docMk/>
          <pc:sldMk cId="2109793123" sldId="258"/>
        </pc:sldMkLst>
        <pc:spChg chg="mod">
          <ac:chgData name="Sebastian Meine" userId="f54488a2a6b7dc9e" providerId="LiveId" clId="{BE1DB9F4-E304-4C37-970B-A53B13E8E1BC}" dt="2021-07-04T21:07:25.715" v="427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BE1DB9F4-E304-4C37-970B-A53B13E8E1BC}" dt="2021-07-04T21:08:21.923" v="481" actId="20577"/>
          <ac:spMkLst>
            <pc:docMk/>
            <pc:sldMk cId="2109793123" sldId="258"/>
            <ac:spMk id="6" creationId="{67FD4DD5-46C1-4974-A569-BB95F27DCC4F}"/>
          </ac:spMkLst>
        </pc:spChg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7" creationId="{18705B3C-262D-45A3-8C90-9FC26244A8CC}"/>
          </ac:spMkLst>
        </pc:spChg>
        <pc:spChg chg="add mod">
          <ac:chgData name="Sebastian Meine" userId="f54488a2a6b7dc9e" providerId="LiveId" clId="{BE1DB9F4-E304-4C37-970B-A53B13E8E1BC}" dt="2021-07-04T14:49:17.421" v="8" actId="122"/>
          <ac:spMkLst>
            <pc:docMk/>
            <pc:sldMk cId="2109793123" sldId="258"/>
            <ac:spMk id="8" creationId="{6833897F-8945-43C1-8EE1-2E83FF8331D9}"/>
          </ac:spMkLst>
        </pc:spChg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9" creationId="{4CB1546C-41E9-4CE9-A31D-18CB078FE5F0}"/>
          </ac:spMkLst>
        </pc:spChg>
      </pc:sldChg>
      <pc:sldChg chg="addSp modSp mod">
        <pc:chgData name="Sebastian Meine" userId="f54488a2a6b7dc9e" providerId="LiveId" clId="{BE1DB9F4-E304-4C37-970B-A53B13E8E1BC}" dt="2021-07-04T14:49:22.515" v="9"/>
        <pc:sldMkLst>
          <pc:docMk/>
          <pc:sldMk cId="583026924" sldId="259"/>
        </pc:sldMkLst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7" creationId="{10FFBAAD-19F5-4D04-A8CB-A12454F58FFD}"/>
          </ac:spMkLst>
        </pc:spChg>
        <pc:spChg chg="add mod">
          <ac:chgData name="Sebastian Meine" userId="f54488a2a6b7dc9e" providerId="LiveId" clId="{BE1DB9F4-E304-4C37-970B-A53B13E8E1BC}" dt="2021-07-04T14:49:22.515" v="9"/>
          <ac:spMkLst>
            <pc:docMk/>
            <pc:sldMk cId="583026924" sldId="259"/>
            <ac:spMk id="8" creationId="{3B4D951D-CFCF-46C6-91EB-50913F6DFC4D}"/>
          </ac:spMkLst>
        </pc:spChg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9" creationId="{3690FB59-357D-44F2-A4A7-2F771FE7F7EF}"/>
          </ac:spMkLst>
        </pc:spChg>
      </pc:sldChg>
      <pc:sldChg chg="delSp add setBg delDesignElem">
        <pc:chgData name="Sebastian Meine" userId="f54488a2a6b7dc9e" providerId="LiveId" clId="{BE1DB9F4-E304-4C37-970B-A53B13E8E1BC}" dt="2021-07-04T21:03:11.229" v="13"/>
        <pc:sldMkLst>
          <pc:docMk/>
          <pc:sldMk cId="2205865153" sldId="260"/>
        </pc:sldMkLst>
        <pc:spChg chg="del">
          <ac:chgData name="Sebastian Meine" userId="f54488a2a6b7dc9e" providerId="LiveId" clId="{BE1DB9F4-E304-4C37-970B-A53B13E8E1BC}" dt="2021-07-04T21:03:11.229" v="13"/>
          <ac:spMkLst>
            <pc:docMk/>
            <pc:sldMk cId="2205865153" sldId="260"/>
            <ac:spMk id="11" creationId="{6B2275DD-736C-472F-9D1B-3BA6016BFD7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4E7B2-9624-D04F-9833-6D05D714EB80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C4672-8746-0942-A132-FB5FC8CFB8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45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15321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1498543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AAAAA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33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9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876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3647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63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92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197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822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27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84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9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53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95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74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74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34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84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AD37E9-5A10-49A7-855D-CAA2D2E848B6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711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2046A-71C6-4A5C-90F4-24A921FBE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dirty="0" err="1">
                <a:solidFill>
                  <a:schemeClr val="tx1">
                    <a:lumMod val="95000"/>
                  </a:schemeClr>
                </a:solidFill>
              </a:rPr>
              <a:t>Datetime</a:t>
            </a:r>
            <a:r>
              <a:rPr lang="de-DE" sz="6000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88B189-3A7F-43DA-85AF-360F65368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tx2"/>
                </a:solidFill>
              </a:rPr>
              <a:t>Python A-Z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58521-4940-4667-AD02-D9159FCB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5E0D0-4B8D-4ABD-AB1C-C34B8386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8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 err="1">
                <a:solidFill>
                  <a:schemeClr val="tx1">
                    <a:lumMod val="95000"/>
                  </a:schemeClr>
                </a:solidFill>
              </a:rPr>
              <a:t>timedelta</a:t>
            </a:r>
            <a:endParaRPr lang="de-DE" sz="4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958666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Die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timedelta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-Klasse wird verwendet zur Differenzbildung zwischen zwei Zeit- oder Datums-Objekten.</a:t>
            </a:r>
          </a:p>
          <a:p>
            <a:pPr lvl="1"/>
            <a:endParaRPr lang="de-DE" sz="16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de-DE" sz="1600" dirty="0">
                <a:solidFill>
                  <a:schemeClr val="tx1">
                    <a:lumMod val="95000"/>
                  </a:schemeClr>
                </a:solidFill>
              </a:rPr>
              <a:t>Addieren</a:t>
            </a:r>
          </a:p>
          <a:p>
            <a:pPr lvl="1"/>
            <a:r>
              <a:rPr lang="de-DE" sz="1600" dirty="0" err="1">
                <a:solidFill>
                  <a:schemeClr val="tx1">
                    <a:lumMod val="95000"/>
                  </a:schemeClr>
                </a:solidFill>
              </a:rPr>
              <a:t>Substrahieren</a:t>
            </a:r>
            <a:endParaRPr lang="de-DE" sz="16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de-DE" sz="1600" dirty="0">
                <a:solidFill>
                  <a:schemeClr val="tx1">
                    <a:lumMod val="95000"/>
                  </a:schemeClr>
                </a:solidFill>
              </a:rPr>
              <a:t>Differenzbildung</a:t>
            </a:r>
          </a:p>
          <a:p>
            <a:pPr marL="457200" lvl="1" indent="0">
              <a:buNone/>
            </a:pPr>
            <a:endParaRPr lang="de-DE" sz="16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 err="1">
                <a:solidFill>
                  <a:schemeClr val="tx1">
                    <a:lumMod val="95000"/>
                  </a:schemeClr>
                </a:solidFill>
              </a:rPr>
              <a:t>Datetime</a:t>
            </a:r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29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 err="1">
                <a:solidFill>
                  <a:schemeClr val="tx1">
                    <a:lumMod val="95000"/>
                  </a:schemeClr>
                </a:solidFill>
              </a:rPr>
              <a:t>tzinfo</a:t>
            </a:r>
            <a:endParaRPr lang="de-DE" sz="4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958666" cy="4351338"/>
          </a:xfrm>
        </p:spPr>
        <p:txBody>
          <a:bodyPr>
            <a:normAutofit/>
          </a:bodyPr>
          <a:lstStyle/>
          <a:p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tzinfo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-Klasse dient der Implementierung von Zeitzonen für Zeit- und Datums-Objekten.</a:t>
            </a:r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 err="1">
                <a:solidFill>
                  <a:schemeClr val="tx1">
                    <a:lumMod val="95000"/>
                  </a:schemeClr>
                </a:solidFill>
              </a:rPr>
              <a:t>Datetime</a:t>
            </a:r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43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2275DD-736C-472F-9D1B-3BA6016BF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Table </a:t>
            </a:r>
            <a:r>
              <a:rPr lang="de-DE" sz="4400" dirty="0" err="1">
                <a:solidFill>
                  <a:schemeClr val="tx1">
                    <a:lumMod val="95000"/>
                  </a:schemeClr>
                </a:solidFill>
              </a:rPr>
              <a:t>of</a:t>
            </a:r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 Content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Wozu benötiget man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datetime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?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Die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Datetime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Klassen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date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time</a:t>
            </a:r>
          </a:p>
          <a:p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datetime</a:t>
            </a:r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strftime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strptime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</a:t>
            </a:r>
          </a:p>
          <a:p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timedelta</a:t>
            </a:r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tzinfo</a:t>
            </a:r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  <a:p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 err="1">
                <a:solidFill>
                  <a:schemeClr val="tx1">
                    <a:lumMod val="95000"/>
                  </a:schemeClr>
                </a:solidFill>
              </a:rPr>
              <a:t>Datetime</a:t>
            </a:r>
            <a:endParaRPr lang="de-DE" sz="12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79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Wozu benötigt man </a:t>
            </a:r>
            <a:r>
              <a:rPr lang="de-DE" sz="4400" dirty="0" err="1">
                <a:solidFill>
                  <a:schemeClr val="tx1">
                    <a:lumMod val="95000"/>
                  </a:schemeClr>
                </a:solidFill>
              </a:rPr>
              <a:t>datetime</a:t>
            </a:r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958666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Mit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datetime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können wir auf Zeitwerte verschiedenste Operationen durchführen.</a:t>
            </a:r>
          </a:p>
          <a:p>
            <a:pPr lvl="1"/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Datetime</a:t>
            </a:r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-objekt aus String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Differenz zwischen Zeitangaben ermitteln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Formatierung eines Datums ändern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Mit Zeitangaben rechnen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…</a:t>
            </a:r>
            <a:endParaRPr lang="de-DE" sz="1600" dirty="0">
              <a:solidFill>
                <a:schemeClr val="tx1">
                  <a:lumMod val="95000"/>
                </a:schemeClr>
              </a:solidFill>
            </a:endParaRPr>
          </a:p>
          <a:p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 err="1">
                <a:solidFill>
                  <a:schemeClr val="tx1">
                    <a:lumMod val="95000"/>
                  </a:schemeClr>
                </a:solidFill>
              </a:rPr>
              <a:t>Datetime</a:t>
            </a:r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86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Die </a:t>
            </a:r>
            <a:r>
              <a:rPr lang="de-DE" sz="4400" dirty="0" err="1">
                <a:solidFill>
                  <a:schemeClr val="tx1">
                    <a:lumMod val="95000"/>
                  </a:schemeClr>
                </a:solidFill>
              </a:rPr>
              <a:t>Datetime</a:t>
            </a:r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 Klassen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95866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Die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Datetime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Klassen werden in Python in 5 Hauptklassen Kategorisiert.</a:t>
            </a:r>
          </a:p>
          <a:p>
            <a:pPr marL="0" indent="0">
              <a:buNone/>
            </a:pPr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date – </a:t>
            </a:r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Ausgabe des Datums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( Monat, Tag, </a:t>
            </a:r>
            <a:r>
              <a:rPr lang="en-US" sz="2000" dirty="0" err="1">
                <a:solidFill>
                  <a:schemeClr val="tx1">
                    <a:lumMod val="95000"/>
                  </a:schemeClr>
                </a:solidFill>
              </a:rPr>
              <a:t>Jahr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time – Tag unabhängige Zeit (Stunde, Minute, Sekunde, Millisekunde)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datetime</a:t>
            </a:r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 – Kombination aus „time und date“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timedelta</a:t>
            </a:r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 – Manipulation von Datumswerten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tzinfo</a:t>
            </a:r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  - Abstrakte Klasse um mit Zeitzonen umzugehen</a:t>
            </a:r>
          </a:p>
          <a:p>
            <a:pPr marL="457200" indent="-457200">
              <a:buFont typeface="+mj-lt"/>
              <a:buAutoNum type="arabicPeriod"/>
            </a:pPr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  <a:p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  <a:p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 err="1">
                <a:solidFill>
                  <a:schemeClr val="tx1">
                    <a:lumMod val="95000"/>
                  </a:schemeClr>
                </a:solidFill>
              </a:rPr>
              <a:t>Datetime</a:t>
            </a:r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98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date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958666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Mit date kann man das Datum ausgeben</a:t>
            </a:r>
          </a:p>
          <a:p>
            <a:pPr lvl="1"/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today</a:t>
            </a:r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()</a:t>
            </a:r>
          </a:p>
          <a:p>
            <a:pPr lvl="2"/>
            <a:r>
              <a:rPr lang="de-DE" sz="1600" dirty="0">
                <a:solidFill>
                  <a:schemeClr val="tx1">
                    <a:lumMod val="95000"/>
                  </a:schemeClr>
                </a:solidFill>
              </a:rPr>
              <a:t>Gibt uns das Aktuelle Datum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Das date Objekt das mit </a:t>
            </a:r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now</a:t>
            </a:r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() erstellt wird, hat wiederum </a:t>
            </a:r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methoden</a:t>
            </a:r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 mit denen wir die einzelnen werte wie Jahr, Monat, Tag sowie die Wochentage </a:t>
            </a:r>
            <a:r>
              <a:rPr lang="de-DE" sz="2000">
                <a:solidFill>
                  <a:schemeClr val="tx1">
                    <a:lumMod val="95000"/>
                  </a:schemeClr>
                </a:solidFill>
              </a:rPr>
              <a:t>ausgeben können.</a:t>
            </a:r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…</a:t>
            </a:r>
          </a:p>
          <a:p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 err="1">
                <a:solidFill>
                  <a:schemeClr val="tx1">
                    <a:lumMod val="95000"/>
                  </a:schemeClr>
                </a:solidFill>
              </a:rPr>
              <a:t>Datetime</a:t>
            </a:r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60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time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958666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Mit time werden Zeit Berechnungen durchgeführt, oder die Programm Ausführung angehalten</a:t>
            </a:r>
          </a:p>
          <a:p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de-DE" sz="1600" dirty="0">
                <a:solidFill>
                  <a:schemeClr val="tx1">
                    <a:lumMod val="95000"/>
                  </a:schemeClr>
                </a:solidFill>
              </a:rPr>
              <a:t>Zeit in Sekunden anzeigen</a:t>
            </a:r>
          </a:p>
          <a:p>
            <a:pPr lvl="1"/>
            <a:r>
              <a:rPr lang="de-DE" sz="1600" dirty="0">
                <a:solidFill>
                  <a:schemeClr val="tx1">
                    <a:lumMod val="95000"/>
                  </a:schemeClr>
                </a:solidFill>
              </a:rPr>
              <a:t>Zeitwerte umwandeln (GMT, </a:t>
            </a:r>
            <a:r>
              <a:rPr lang="de-DE" sz="1600" dirty="0" err="1">
                <a:solidFill>
                  <a:schemeClr val="tx1">
                    <a:lumMod val="95000"/>
                  </a:schemeClr>
                </a:solidFill>
              </a:rPr>
              <a:t>Localtime</a:t>
            </a:r>
            <a:r>
              <a:rPr lang="de-DE" sz="1600" dirty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  <a:p>
            <a:pPr lvl="1"/>
            <a:r>
              <a:rPr lang="de-DE" sz="1600" dirty="0">
                <a:solidFill>
                  <a:schemeClr val="tx1">
                    <a:lumMod val="95000"/>
                  </a:schemeClr>
                </a:solidFill>
              </a:rPr>
              <a:t>Programmausführung mit „</a:t>
            </a:r>
            <a:r>
              <a:rPr lang="de-DE" sz="1600" dirty="0" err="1">
                <a:solidFill>
                  <a:schemeClr val="tx1">
                    <a:lumMod val="95000"/>
                  </a:schemeClr>
                </a:solidFill>
              </a:rPr>
              <a:t>sleep</a:t>
            </a:r>
            <a:r>
              <a:rPr lang="de-DE" sz="1600" dirty="0">
                <a:solidFill>
                  <a:schemeClr val="tx1">
                    <a:lumMod val="95000"/>
                  </a:schemeClr>
                </a:solidFill>
              </a:rPr>
              <a:t>“ pausieren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 err="1">
                <a:solidFill>
                  <a:schemeClr val="tx1">
                    <a:lumMod val="95000"/>
                  </a:schemeClr>
                </a:solidFill>
              </a:rPr>
              <a:t>Datetime</a:t>
            </a:r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1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 err="1">
                <a:solidFill>
                  <a:schemeClr val="tx1">
                    <a:lumMod val="95000"/>
                  </a:schemeClr>
                </a:solidFill>
              </a:rPr>
              <a:t>datetime</a:t>
            </a:r>
            <a:endParaRPr lang="de-DE" sz="4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958666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Mit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datetime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können wir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z.b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das Aktuelle Datum und die Uhrzeit ausgeben lassen</a:t>
            </a:r>
          </a:p>
          <a:p>
            <a:pPr lvl="1"/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now</a:t>
            </a:r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()</a:t>
            </a:r>
          </a:p>
          <a:p>
            <a:pPr lvl="2"/>
            <a:r>
              <a:rPr lang="de-DE" sz="1600" dirty="0">
                <a:solidFill>
                  <a:schemeClr val="tx1">
                    <a:lumMod val="95000"/>
                  </a:schemeClr>
                </a:solidFill>
              </a:rPr>
              <a:t>Gibt uns das Aktuelle Datum und die Uhrzeit aus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Das </a:t>
            </a:r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datetime</a:t>
            </a:r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-objekt das </a:t>
            </a:r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now</a:t>
            </a:r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() erstellt hat wiederum </a:t>
            </a:r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methoden</a:t>
            </a:r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 mit denen wir die einzelnen werte wie Jahr, Monat, Tag, Stunde … ausgeben können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…</a:t>
            </a:r>
          </a:p>
          <a:p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 err="1">
                <a:solidFill>
                  <a:schemeClr val="tx1">
                    <a:lumMod val="95000"/>
                  </a:schemeClr>
                </a:solidFill>
              </a:rPr>
              <a:t>Datetime</a:t>
            </a:r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90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 err="1">
                <a:solidFill>
                  <a:schemeClr val="tx1">
                    <a:lumMod val="95000"/>
                  </a:schemeClr>
                </a:solidFill>
              </a:rPr>
              <a:t>strftime</a:t>
            </a:r>
            <a:endParaRPr lang="de-DE" sz="4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958666" cy="4351338"/>
          </a:xfrm>
        </p:spPr>
        <p:txBody>
          <a:bodyPr>
            <a:normAutofit/>
          </a:bodyPr>
          <a:lstStyle/>
          <a:p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strftime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wird verwendet um aus einem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datetime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-Objekt einen String zu erstellen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Die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strftime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()-Methode benötigt einen Formatierungscode </a:t>
            </a:r>
          </a:p>
          <a:p>
            <a:pPr lvl="1"/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dd</a:t>
            </a:r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/mm/</a:t>
            </a:r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yyyy</a:t>
            </a:r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yyyy</a:t>
            </a:r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/</a:t>
            </a:r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dd</a:t>
            </a:r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/mm</a:t>
            </a:r>
          </a:p>
          <a:p>
            <a:pPr lvl="1"/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dd</a:t>
            </a:r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/mm/</a:t>
            </a:r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yyyy</a:t>
            </a:r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 H:M:S</a:t>
            </a:r>
            <a:endParaRPr lang="de-DE" sz="2000" b="1" dirty="0">
              <a:solidFill>
                <a:schemeClr val="tx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…</a:t>
            </a:r>
          </a:p>
          <a:p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 err="1">
                <a:solidFill>
                  <a:schemeClr val="tx1">
                    <a:lumMod val="95000"/>
                  </a:schemeClr>
                </a:solidFill>
              </a:rPr>
              <a:t>Datetime</a:t>
            </a:r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0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de-DE" sz="4400" dirty="0" err="1">
                <a:solidFill>
                  <a:schemeClr val="tx1">
                    <a:lumMod val="95000"/>
                  </a:schemeClr>
                </a:solidFill>
              </a:rPr>
              <a:t>strptime</a:t>
            </a:r>
            <a:endParaRPr lang="de-DE" sz="4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958666" cy="4351338"/>
          </a:xfrm>
        </p:spPr>
        <p:txBody>
          <a:bodyPr>
            <a:normAutofit/>
          </a:bodyPr>
          <a:lstStyle/>
          <a:p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strptime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ist macht genau das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gegenteil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von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strftime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, denn wir erstellen aus einem String ein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datetime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-Objekt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Die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strptime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()-Methode benötigt zwei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argumente</a:t>
            </a:r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Einen String der eine Zeit </a:t>
            </a:r>
            <a:r>
              <a:rPr lang="de-DE" sz="2000" dirty="0" err="1">
                <a:solidFill>
                  <a:schemeClr val="tx1">
                    <a:lumMod val="95000"/>
                  </a:schemeClr>
                </a:solidFill>
              </a:rPr>
              <a:t>Representiert</a:t>
            </a:r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  <a:p>
            <a:pPr lvl="2"/>
            <a:r>
              <a:rPr lang="de-DE" sz="1600" dirty="0">
                <a:solidFill>
                  <a:schemeClr val="tx1">
                    <a:lumMod val="95000"/>
                  </a:schemeClr>
                </a:solidFill>
              </a:rPr>
              <a:t>“01.08.2021“</a:t>
            </a:r>
          </a:p>
          <a:p>
            <a:pPr lvl="2"/>
            <a:r>
              <a:rPr lang="de-DE" sz="1600" dirty="0">
                <a:solidFill>
                  <a:schemeClr val="tx1">
                    <a:lumMod val="95000"/>
                  </a:schemeClr>
                </a:solidFill>
              </a:rPr>
              <a:t>“01 Jul 2020“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Einen Formatierungscode</a:t>
            </a:r>
          </a:p>
          <a:p>
            <a:pPr lvl="2"/>
            <a:r>
              <a:rPr lang="de-DE" sz="1600" dirty="0" err="1">
                <a:solidFill>
                  <a:schemeClr val="tx1">
                    <a:lumMod val="95000"/>
                  </a:schemeClr>
                </a:solidFill>
              </a:rPr>
              <a:t>dd</a:t>
            </a:r>
            <a:r>
              <a:rPr lang="de-DE" sz="1600" dirty="0">
                <a:solidFill>
                  <a:schemeClr val="tx1">
                    <a:lumMod val="95000"/>
                  </a:schemeClr>
                </a:solidFill>
              </a:rPr>
              <a:t>/mm/</a:t>
            </a:r>
            <a:r>
              <a:rPr lang="de-DE" sz="1600" dirty="0" err="1">
                <a:solidFill>
                  <a:schemeClr val="tx1">
                    <a:lumMod val="95000"/>
                  </a:schemeClr>
                </a:solidFill>
              </a:rPr>
              <a:t>yyyy</a:t>
            </a:r>
            <a:endParaRPr lang="de-DE" sz="1600" dirty="0">
              <a:solidFill>
                <a:schemeClr val="tx1">
                  <a:lumMod val="95000"/>
                </a:schemeClr>
              </a:solidFill>
            </a:endParaRPr>
          </a:p>
          <a:p>
            <a:pPr lvl="2"/>
            <a:r>
              <a:rPr lang="de-DE" sz="1600" dirty="0" err="1">
                <a:solidFill>
                  <a:schemeClr val="tx1">
                    <a:lumMod val="95000"/>
                  </a:schemeClr>
                </a:solidFill>
              </a:rPr>
              <a:t>yyyy</a:t>
            </a:r>
            <a:r>
              <a:rPr lang="de-DE" sz="1600" dirty="0">
                <a:solidFill>
                  <a:schemeClr val="tx1">
                    <a:lumMod val="95000"/>
                  </a:schemeClr>
                </a:solidFill>
              </a:rPr>
              <a:t>/</a:t>
            </a:r>
            <a:r>
              <a:rPr lang="de-DE" sz="1600" dirty="0" err="1">
                <a:solidFill>
                  <a:schemeClr val="tx1">
                    <a:lumMod val="95000"/>
                  </a:schemeClr>
                </a:solidFill>
              </a:rPr>
              <a:t>dd</a:t>
            </a:r>
            <a:r>
              <a:rPr lang="de-DE" sz="1600" dirty="0">
                <a:solidFill>
                  <a:schemeClr val="tx1">
                    <a:lumMod val="95000"/>
                  </a:schemeClr>
                </a:solidFill>
              </a:rPr>
              <a:t>/mm</a:t>
            </a:r>
          </a:p>
          <a:p>
            <a:pPr lvl="2"/>
            <a:r>
              <a:rPr lang="de-DE" sz="1600" dirty="0" err="1">
                <a:solidFill>
                  <a:schemeClr val="tx1">
                    <a:lumMod val="95000"/>
                  </a:schemeClr>
                </a:solidFill>
              </a:rPr>
              <a:t>dd</a:t>
            </a:r>
            <a:r>
              <a:rPr lang="de-DE" sz="1600" dirty="0">
                <a:solidFill>
                  <a:schemeClr val="tx1">
                    <a:lumMod val="95000"/>
                  </a:schemeClr>
                </a:solidFill>
              </a:rPr>
              <a:t>/mm/</a:t>
            </a:r>
            <a:r>
              <a:rPr lang="de-DE" sz="1600" dirty="0" err="1">
                <a:solidFill>
                  <a:schemeClr val="tx1">
                    <a:lumMod val="95000"/>
                  </a:schemeClr>
                </a:solidFill>
              </a:rPr>
              <a:t>yyyy</a:t>
            </a:r>
            <a:r>
              <a:rPr lang="de-DE" sz="1600" dirty="0">
                <a:solidFill>
                  <a:schemeClr val="tx1">
                    <a:lumMod val="95000"/>
                  </a:schemeClr>
                </a:solidFill>
              </a:rPr>
              <a:t> H:M:S</a:t>
            </a:r>
            <a:endParaRPr lang="de-DE" sz="1600" b="1" dirty="0">
              <a:solidFill>
                <a:schemeClr val="tx1">
                  <a:lumMod val="95000"/>
                </a:schemeClr>
              </a:solidFill>
            </a:endParaRPr>
          </a:p>
          <a:p>
            <a:pPr marL="457200" lvl="1" indent="0">
              <a:buNone/>
            </a:pPr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	…</a:t>
            </a:r>
          </a:p>
          <a:p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18.01.2022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 err="1">
                <a:solidFill>
                  <a:schemeClr val="tx1">
                    <a:lumMod val="95000"/>
                  </a:schemeClr>
                </a:solidFill>
              </a:rPr>
              <a:t>Datetime</a:t>
            </a:r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38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efe">
  <a:themeElements>
    <a:clrScheme name="Tief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Tief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Words>409</Words>
  <Application>Microsoft Office PowerPoint</Application>
  <PresentationFormat>Breitbild</PresentationFormat>
  <Paragraphs>104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Corbel</vt:lpstr>
      <vt:lpstr>Tiefe</vt:lpstr>
      <vt:lpstr>Datetime </vt:lpstr>
      <vt:lpstr>Table of Content</vt:lpstr>
      <vt:lpstr>Wozu benötigt man datetime?</vt:lpstr>
      <vt:lpstr>Die Datetime Klassen</vt:lpstr>
      <vt:lpstr>date</vt:lpstr>
      <vt:lpstr>time</vt:lpstr>
      <vt:lpstr>datetime</vt:lpstr>
      <vt:lpstr>strftime</vt:lpstr>
      <vt:lpstr>strptime</vt:lpstr>
      <vt:lpstr>timedelta</vt:lpstr>
      <vt:lpstr>tzinfo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Meine</dc:creator>
  <cp:lastModifiedBy>Sebastian Meine</cp:lastModifiedBy>
  <cp:revision>24</cp:revision>
  <dcterms:created xsi:type="dcterms:W3CDTF">2021-07-04T13:15:28Z</dcterms:created>
  <dcterms:modified xsi:type="dcterms:W3CDTF">2022-01-19T09:29:44Z</dcterms:modified>
</cp:coreProperties>
</file>