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1" r:id="rId2"/>
    <p:sldId id="258" r:id="rId3"/>
    <p:sldId id="263" r:id="rId4"/>
    <p:sldId id="264"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C8129-56AC-41EC-ADD7-A8DEE5433772}" v="1178" dt="2021-07-21T12:37:00.325"/>
    <p1510:client id="{8A101DD7-8FB9-4D7A-87E8-10D597B9AFFD}" v="1403" dt="2021-07-20T19:39:15.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506" autoAdjust="0"/>
  </p:normalViewPr>
  <p:slideViewPr>
    <p:cSldViewPr snapToGrid="0">
      <p:cViewPr>
        <p:scale>
          <a:sx n="100" d="100"/>
          <a:sy n="100" d="100"/>
        </p:scale>
        <p:origin x="43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Meine" userId="f54488a2a6b7dc9e" providerId="LiveId" clId="{BE1DB9F4-E304-4C37-970B-A53B13E8E1BC}"/>
    <pc:docChg chg="custSel modSld">
      <pc:chgData name="Sebastian Meine" userId="f54488a2a6b7dc9e" providerId="LiveId" clId="{BE1DB9F4-E304-4C37-970B-A53B13E8E1BC}" dt="2021-07-04T14:49:22.515" v="9"/>
      <pc:docMkLst>
        <pc:docMk/>
      </pc:docMkLst>
      <pc:sldChg chg="addSp delSp modSp mod">
        <pc:chgData name="Sebastian Meine" userId="f54488a2a6b7dc9e" providerId="LiveId" clId="{BE1DB9F4-E304-4C37-970B-A53B13E8E1BC}" dt="2021-07-04T14:48:58.033" v="5" actId="478"/>
        <pc:sldMkLst>
          <pc:docMk/>
          <pc:sldMk cId="238189655" sldId="256"/>
        </pc:sldMkLst>
        <pc:spChg chg="mod">
          <ac:chgData name="Sebastian Meine" userId="f54488a2a6b7dc9e" providerId="LiveId" clId="{BE1DB9F4-E304-4C37-970B-A53B13E8E1BC}" dt="2021-07-04T14:43:23.278" v="0" actId="403"/>
          <ac:spMkLst>
            <pc:docMk/>
            <pc:sldMk cId="238189655" sldId="256"/>
            <ac:spMk id="2" creationId="{87B2046A-71C6-4A5C-90F4-24A921FBE6F2}"/>
          </ac:spMkLst>
        </pc:spChg>
        <pc:spChg chg="add mod">
          <ac:chgData name="Sebastian Meine" userId="f54488a2a6b7dc9e" providerId="LiveId" clId="{BE1DB9F4-E304-4C37-970B-A53B13E8E1BC}" dt="2021-07-04T14:48:51.469" v="1"/>
          <ac:spMkLst>
            <pc:docMk/>
            <pc:sldMk cId="238189655" sldId="256"/>
            <ac:spMk id="4" creationId="{59758521-4940-4667-AD02-D9159FCBA0AA}"/>
          </ac:spMkLst>
        </pc:spChg>
        <pc:spChg chg="add del mod">
          <ac:chgData name="Sebastian Meine" userId="f54488a2a6b7dc9e" providerId="LiveId" clId="{BE1DB9F4-E304-4C37-970B-A53B13E8E1BC}" dt="2021-07-04T14:48:58.033" v="5" actId="478"/>
          <ac:spMkLst>
            <pc:docMk/>
            <pc:sldMk cId="238189655" sldId="256"/>
            <ac:spMk id="5" creationId="{D8F788BF-858C-49A4-ACB1-BF0BB9B551DE}"/>
          </ac:spMkLst>
        </pc:spChg>
        <pc:spChg chg="add mod">
          <ac:chgData name="Sebastian Meine" userId="f54488a2a6b7dc9e" providerId="LiveId" clId="{BE1DB9F4-E304-4C37-970B-A53B13E8E1BC}" dt="2021-07-04T14:48:51.469" v="1"/>
          <ac:spMkLst>
            <pc:docMk/>
            <pc:sldMk cId="238189655" sldId="256"/>
            <ac:spMk id="6" creationId="{16C5E0D0-4B8D-4ABD-AB1C-C34B838619DA}"/>
          </ac:spMkLst>
        </pc:spChg>
      </pc:sldChg>
      <pc:sldChg chg="addSp delSp modSp mod">
        <pc:chgData name="Sebastian Meine" userId="f54488a2a6b7dc9e" providerId="LiveId" clId="{BE1DB9F4-E304-4C37-970B-A53B13E8E1BC}" dt="2021-07-04T14:49:01.825" v="6" actId="478"/>
        <pc:sldMkLst>
          <pc:docMk/>
          <pc:sldMk cId="821808063" sldId="257"/>
        </pc:sldMkLst>
        <pc:spChg chg="add mod">
          <ac:chgData name="Sebastian Meine" userId="f54488a2a6b7dc9e" providerId="LiveId" clId="{BE1DB9F4-E304-4C37-970B-A53B13E8E1BC}" dt="2021-07-04T14:48:53.513" v="2"/>
          <ac:spMkLst>
            <pc:docMk/>
            <pc:sldMk cId="821808063" sldId="257"/>
            <ac:spMk id="6" creationId="{18E16722-5125-474B-813B-7E7FCAD73050}"/>
          </ac:spMkLst>
        </pc:spChg>
        <pc:spChg chg="add del mod">
          <ac:chgData name="Sebastian Meine" userId="f54488a2a6b7dc9e" providerId="LiveId" clId="{BE1DB9F4-E304-4C37-970B-A53B13E8E1BC}" dt="2021-07-04T14:49:01.825" v="6" actId="478"/>
          <ac:spMkLst>
            <pc:docMk/>
            <pc:sldMk cId="821808063" sldId="257"/>
            <ac:spMk id="7" creationId="{A3CC68E1-34E3-46EA-8054-08C955DEDCF0}"/>
          </ac:spMkLst>
        </pc:spChg>
        <pc:spChg chg="add mod">
          <ac:chgData name="Sebastian Meine" userId="f54488a2a6b7dc9e" providerId="LiveId" clId="{BE1DB9F4-E304-4C37-970B-A53B13E8E1BC}" dt="2021-07-04T14:48:53.513" v="2"/>
          <ac:spMkLst>
            <pc:docMk/>
            <pc:sldMk cId="821808063" sldId="257"/>
            <ac:spMk id="8" creationId="{F93989BF-3261-4820-A19C-59C495FFE0B5}"/>
          </ac:spMkLst>
        </pc:spChg>
      </pc:sldChg>
      <pc:sldChg chg="addSp modSp mod">
        <pc:chgData name="Sebastian Meine" userId="f54488a2a6b7dc9e" providerId="LiveId" clId="{BE1DB9F4-E304-4C37-970B-A53B13E8E1BC}" dt="2021-07-04T14:49:17.421" v="8" actId="122"/>
        <pc:sldMkLst>
          <pc:docMk/>
          <pc:sldMk cId="2109793123" sldId="258"/>
        </pc:sldMkLst>
        <pc:spChg chg="add mod">
          <ac:chgData name="Sebastian Meine" userId="f54488a2a6b7dc9e" providerId="LiveId" clId="{BE1DB9F4-E304-4C37-970B-A53B13E8E1BC}" dt="2021-07-04T14:48:54.185" v="3"/>
          <ac:spMkLst>
            <pc:docMk/>
            <pc:sldMk cId="2109793123" sldId="258"/>
            <ac:spMk id="7" creationId="{18705B3C-262D-45A3-8C90-9FC26244A8CC}"/>
          </ac:spMkLst>
        </pc:spChg>
        <pc:spChg chg="add mod">
          <ac:chgData name="Sebastian Meine" userId="f54488a2a6b7dc9e" providerId="LiveId" clId="{BE1DB9F4-E304-4C37-970B-A53B13E8E1BC}" dt="2021-07-04T14:49:17.421" v="8" actId="122"/>
          <ac:spMkLst>
            <pc:docMk/>
            <pc:sldMk cId="2109793123" sldId="258"/>
            <ac:spMk id="8" creationId="{6833897F-8945-43C1-8EE1-2E83FF8331D9}"/>
          </ac:spMkLst>
        </pc:spChg>
        <pc:spChg chg="add mod">
          <ac:chgData name="Sebastian Meine" userId="f54488a2a6b7dc9e" providerId="LiveId" clId="{BE1DB9F4-E304-4C37-970B-A53B13E8E1BC}" dt="2021-07-04T14:48:54.185" v="3"/>
          <ac:spMkLst>
            <pc:docMk/>
            <pc:sldMk cId="2109793123" sldId="258"/>
            <ac:spMk id="9" creationId="{4CB1546C-41E9-4CE9-A31D-18CB078FE5F0}"/>
          </ac:spMkLst>
        </pc:spChg>
      </pc:sldChg>
      <pc:sldChg chg="addSp modSp mod">
        <pc:chgData name="Sebastian Meine" userId="f54488a2a6b7dc9e" providerId="LiveId" clId="{BE1DB9F4-E304-4C37-970B-A53B13E8E1BC}" dt="2021-07-04T14:49:22.515" v="9"/>
        <pc:sldMkLst>
          <pc:docMk/>
          <pc:sldMk cId="583026924" sldId="259"/>
        </pc:sldMkLst>
        <pc:spChg chg="add mod">
          <ac:chgData name="Sebastian Meine" userId="f54488a2a6b7dc9e" providerId="LiveId" clId="{BE1DB9F4-E304-4C37-970B-A53B13E8E1BC}" dt="2021-07-04T14:48:54.870" v="4"/>
          <ac:spMkLst>
            <pc:docMk/>
            <pc:sldMk cId="583026924" sldId="259"/>
            <ac:spMk id="7" creationId="{10FFBAAD-19F5-4D04-A8CB-A12454F58FFD}"/>
          </ac:spMkLst>
        </pc:spChg>
        <pc:spChg chg="add mod">
          <ac:chgData name="Sebastian Meine" userId="f54488a2a6b7dc9e" providerId="LiveId" clId="{BE1DB9F4-E304-4C37-970B-A53B13E8E1BC}" dt="2021-07-04T14:49:22.515" v="9"/>
          <ac:spMkLst>
            <pc:docMk/>
            <pc:sldMk cId="583026924" sldId="259"/>
            <ac:spMk id="8" creationId="{3B4D951D-CFCF-46C6-91EB-50913F6DFC4D}"/>
          </ac:spMkLst>
        </pc:spChg>
        <pc:spChg chg="add mod">
          <ac:chgData name="Sebastian Meine" userId="f54488a2a6b7dc9e" providerId="LiveId" clId="{BE1DB9F4-E304-4C37-970B-A53B13E8E1BC}" dt="2021-07-04T14:48:54.870" v="4"/>
          <ac:spMkLst>
            <pc:docMk/>
            <pc:sldMk cId="583026924" sldId="259"/>
            <ac:spMk id="9" creationId="{3690FB59-357D-44F2-A4A7-2F771FE7F7EF}"/>
          </ac:spMkLst>
        </pc:spChg>
      </pc:sldChg>
    </pc:docChg>
  </pc:docChgLst>
  <pc:docChgLst>
    <pc:chgData name="Sebastian Meine" userId="f54488a2a6b7dc9e" providerId="LiveId" clId="{762C8129-56AC-41EC-ADD7-A8DEE5433772}"/>
    <pc:docChg chg="undo redo custSel delSld modSld">
      <pc:chgData name="Sebastian Meine" userId="f54488a2a6b7dc9e" providerId="LiveId" clId="{762C8129-56AC-41EC-ADD7-A8DEE5433772}" dt="2021-07-21T12:50:25.329" v="1955" actId="47"/>
      <pc:docMkLst>
        <pc:docMk/>
      </pc:docMkLst>
      <pc:sldChg chg="addSp delSp modSp mod delAnim modAnim">
        <pc:chgData name="Sebastian Meine" userId="f54488a2a6b7dc9e" providerId="LiveId" clId="{762C8129-56AC-41EC-ADD7-A8DEE5433772}" dt="2021-07-21T12:35:41.887" v="1943" actId="478"/>
        <pc:sldMkLst>
          <pc:docMk/>
          <pc:sldMk cId="2109793123" sldId="258"/>
        </pc:sldMkLst>
        <pc:spChg chg="mod">
          <ac:chgData name="Sebastian Meine" userId="f54488a2a6b7dc9e" providerId="LiveId" clId="{762C8129-56AC-41EC-ADD7-A8DEE5433772}" dt="2021-07-21T10:06:02.075" v="15" actId="20577"/>
          <ac:spMkLst>
            <pc:docMk/>
            <pc:sldMk cId="2109793123" sldId="258"/>
            <ac:spMk id="5" creationId="{BDF2C912-E02F-4E1F-82DF-351A88BA5B31}"/>
          </ac:spMkLst>
        </pc:spChg>
        <pc:spChg chg="mod">
          <ac:chgData name="Sebastian Meine" userId="f54488a2a6b7dc9e" providerId="LiveId" clId="{762C8129-56AC-41EC-ADD7-A8DEE5433772}" dt="2021-07-21T12:14:40.255" v="1659" actId="20577"/>
          <ac:spMkLst>
            <pc:docMk/>
            <pc:sldMk cId="2109793123" sldId="258"/>
            <ac:spMk id="6" creationId="{67FD4DD5-46C1-4974-A569-BB95F27DCC4F}"/>
          </ac:spMkLst>
        </pc:spChg>
        <pc:spChg chg="add del mod">
          <ac:chgData name="Sebastian Meine" userId="f54488a2a6b7dc9e" providerId="LiveId" clId="{762C8129-56AC-41EC-ADD7-A8DEE5433772}" dt="2021-07-21T12:35:41.887" v="1943" actId="478"/>
          <ac:spMkLst>
            <pc:docMk/>
            <pc:sldMk cId="2109793123" sldId="258"/>
            <ac:spMk id="10" creationId="{94056F41-58DB-4319-B2B0-5E6A1EBD7407}"/>
          </ac:spMkLst>
        </pc:spChg>
      </pc:sldChg>
      <pc:sldChg chg="modSp">
        <pc:chgData name="Sebastian Meine" userId="f54488a2a6b7dc9e" providerId="LiveId" clId="{762C8129-56AC-41EC-ADD7-A8DEE5433772}" dt="2021-07-21T08:50:15.407" v="8" actId="20577"/>
        <pc:sldMkLst>
          <pc:docMk/>
          <pc:sldMk cId="3097966872" sldId="261"/>
        </pc:sldMkLst>
        <pc:spChg chg="mod">
          <ac:chgData name="Sebastian Meine" userId="f54488a2a6b7dc9e" providerId="LiveId" clId="{762C8129-56AC-41EC-ADD7-A8DEE5433772}" dt="2021-07-21T08:50:15.407" v="8" actId="20577"/>
          <ac:spMkLst>
            <pc:docMk/>
            <pc:sldMk cId="3097966872" sldId="261"/>
            <ac:spMk id="2" creationId="{87B2046A-71C6-4A5C-90F4-24A921FBE6F2}"/>
          </ac:spMkLst>
        </pc:spChg>
      </pc:sldChg>
      <pc:sldChg chg="addSp delSp modSp mod addAnim delAnim modAnim">
        <pc:chgData name="Sebastian Meine" userId="f54488a2a6b7dc9e" providerId="LiveId" clId="{762C8129-56AC-41EC-ADD7-A8DEE5433772}" dt="2021-07-21T11:47:02.551" v="1576"/>
        <pc:sldMkLst>
          <pc:docMk/>
          <pc:sldMk cId="362378951" sldId="263"/>
        </pc:sldMkLst>
        <pc:spChg chg="add mod topLvl">
          <ac:chgData name="Sebastian Meine" userId="f54488a2a6b7dc9e" providerId="LiveId" clId="{762C8129-56AC-41EC-ADD7-A8DEE5433772}" dt="2021-07-21T11:32:30.687" v="1432" actId="20577"/>
          <ac:spMkLst>
            <pc:docMk/>
            <pc:sldMk cId="362378951" sldId="263"/>
            <ac:spMk id="2" creationId="{972B3F78-D113-4547-A50D-DA495A29AB68}"/>
          </ac:spMkLst>
        </pc:spChg>
        <pc:spChg chg="mod">
          <ac:chgData name="Sebastian Meine" userId="f54488a2a6b7dc9e" providerId="LiveId" clId="{762C8129-56AC-41EC-ADD7-A8DEE5433772}" dt="2021-07-21T10:41:08.472" v="163"/>
          <ac:spMkLst>
            <pc:docMk/>
            <pc:sldMk cId="362378951" sldId="263"/>
            <ac:spMk id="5" creationId="{BDF2C912-E02F-4E1F-82DF-351A88BA5B31}"/>
          </ac:spMkLst>
        </pc:spChg>
        <pc:spChg chg="mod ord">
          <ac:chgData name="Sebastian Meine" userId="f54488a2a6b7dc9e" providerId="LiveId" clId="{762C8129-56AC-41EC-ADD7-A8DEE5433772}" dt="2021-07-21T11:21:30.368" v="1364" actId="167"/>
          <ac:spMkLst>
            <pc:docMk/>
            <pc:sldMk cId="362378951" sldId="263"/>
            <ac:spMk id="6" creationId="{67FD4DD5-46C1-4974-A569-BB95F27DCC4F}"/>
          </ac:spMkLst>
        </pc:spChg>
        <pc:spChg chg="mod">
          <ac:chgData name="Sebastian Meine" userId="f54488a2a6b7dc9e" providerId="LiveId" clId="{762C8129-56AC-41EC-ADD7-A8DEE5433772}" dt="2021-07-21T11:35:30.617" v="1469" actId="1076"/>
          <ac:spMkLst>
            <pc:docMk/>
            <pc:sldMk cId="362378951" sldId="263"/>
            <ac:spMk id="9" creationId="{4CB1546C-41E9-4CE9-A31D-18CB078FE5F0}"/>
          </ac:spMkLst>
        </pc:spChg>
        <pc:spChg chg="add mod ord topLvl">
          <ac:chgData name="Sebastian Meine" userId="f54488a2a6b7dc9e" providerId="LiveId" clId="{762C8129-56AC-41EC-ADD7-A8DEE5433772}" dt="2021-07-21T11:36:59.763" v="1474" actId="14100"/>
          <ac:spMkLst>
            <pc:docMk/>
            <pc:sldMk cId="362378951" sldId="263"/>
            <ac:spMk id="10" creationId="{03AE95DF-D228-4672-978C-1FFC5CEDC9A5}"/>
          </ac:spMkLst>
        </pc:spChg>
        <pc:spChg chg="add mod ord topLvl">
          <ac:chgData name="Sebastian Meine" userId="f54488a2a6b7dc9e" providerId="LiveId" clId="{762C8129-56AC-41EC-ADD7-A8DEE5433772}" dt="2021-07-21T11:36:51.739" v="1473" actId="14100"/>
          <ac:spMkLst>
            <pc:docMk/>
            <pc:sldMk cId="362378951" sldId="263"/>
            <ac:spMk id="11" creationId="{C28B403F-3451-484A-80FC-1EB5977D2530}"/>
          </ac:spMkLst>
        </pc:spChg>
        <pc:spChg chg="add mod ord topLvl">
          <ac:chgData name="Sebastian Meine" userId="f54488a2a6b7dc9e" providerId="LiveId" clId="{762C8129-56AC-41EC-ADD7-A8DEE5433772}" dt="2021-07-21T11:34:07.556" v="1461" actId="20577"/>
          <ac:spMkLst>
            <pc:docMk/>
            <pc:sldMk cId="362378951" sldId="263"/>
            <ac:spMk id="12" creationId="{7C3189DC-042F-4794-9BC2-797D08FF8DFE}"/>
          </ac:spMkLst>
        </pc:spChg>
        <pc:spChg chg="add mod topLvl">
          <ac:chgData name="Sebastian Meine" userId="f54488a2a6b7dc9e" providerId="LiveId" clId="{762C8129-56AC-41EC-ADD7-A8DEE5433772}" dt="2021-07-21T11:22:05.052" v="1368" actId="14100"/>
          <ac:spMkLst>
            <pc:docMk/>
            <pc:sldMk cId="362378951" sldId="263"/>
            <ac:spMk id="13" creationId="{4B4A749B-73C6-4A7F-BCE7-F97651B563B2}"/>
          </ac:spMkLst>
        </pc:spChg>
        <pc:spChg chg="add mod topLvl">
          <ac:chgData name="Sebastian Meine" userId="f54488a2a6b7dc9e" providerId="LiveId" clId="{762C8129-56AC-41EC-ADD7-A8DEE5433772}" dt="2021-07-21T11:42:19.087" v="1548" actId="1076"/>
          <ac:spMkLst>
            <pc:docMk/>
            <pc:sldMk cId="362378951" sldId="263"/>
            <ac:spMk id="14" creationId="{6E7AB4E2-E257-4BF5-BBA2-234F02910BD3}"/>
          </ac:spMkLst>
        </pc:spChg>
        <pc:spChg chg="add mod topLvl">
          <ac:chgData name="Sebastian Meine" userId="f54488a2a6b7dc9e" providerId="LiveId" clId="{762C8129-56AC-41EC-ADD7-A8DEE5433772}" dt="2021-07-21T11:43:54.729" v="1559" actId="1076"/>
          <ac:spMkLst>
            <pc:docMk/>
            <pc:sldMk cId="362378951" sldId="263"/>
            <ac:spMk id="15" creationId="{C1625AF7-F147-4389-93F1-490D89FF0FF8}"/>
          </ac:spMkLst>
        </pc:spChg>
        <pc:spChg chg="add mod topLvl">
          <ac:chgData name="Sebastian Meine" userId="f54488a2a6b7dc9e" providerId="LiveId" clId="{762C8129-56AC-41EC-ADD7-A8DEE5433772}" dt="2021-07-21T11:41:36.101" v="1542" actId="1076"/>
          <ac:spMkLst>
            <pc:docMk/>
            <pc:sldMk cId="362378951" sldId="263"/>
            <ac:spMk id="16" creationId="{C02D97ED-276C-4037-A4C6-62BC25219E64}"/>
          </ac:spMkLst>
        </pc:spChg>
        <pc:spChg chg="add mod topLvl">
          <ac:chgData name="Sebastian Meine" userId="f54488a2a6b7dc9e" providerId="LiveId" clId="{762C8129-56AC-41EC-ADD7-A8DEE5433772}" dt="2021-07-21T11:41:46.587" v="1544" actId="1076"/>
          <ac:spMkLst>
            <pc:docMk/>
            <pc:sldMk cId="362378951" sldId="263"/>
            <ac:spMk id="17" creationId="{22F7E587-EA14-4A8A-B0D4-F8ACCB0753E6}"/>
          </ac:spMkLst>
        </pc:spChg>
        <pc:spChg chg="add mod topLvl">
          <ac:chgData name="Sebastian Meine" userId="f54488a2a6b7dc9e" providerId="LiveId" clId="{762C8129-56AC-41EC-ADD7-A8DEE5433772}" dt="2021-07-21T11:42:08.650" v="1547" actId="1076"/>
          <ac:spMkLst>
            <pc:docMk/>
            <pc:sldMk cId="362378951" sldId="263"/>
            <ac:spMk id="18" creationId="{0FD847A6-D71C-4FF9-B033-84EFB64C863D}"/>
          </ac:spMkLst>
        </pc:spChg>
        <pc:spChg chg="add mod topLvl">
          <ac:chgData name="Sebastian Meine" userId="f54488a2a6b7dc9e" providerId="LiveId" clId="{762C8129-56AC-41EC-ADD7-A8DEE5433772}" dt="2021-07-21T11:41:36.101" v="1542" actId="1076"/>
          <ac:spMkLst>
            <pc:docMk/>
            <pc:sldMk cId="362378951" sldId="263"/>
            <ac:spMk id="19" creationId="{D2748CB7-70B6-4631-B8D7-D679978202FA}"/>
          </ac:spMkLst>
        </pc:spChg>
        <pc:spChg chg="add mod topLvl">
          <ac:chgData name="Sebastian Meine" userId="f54488a2a6b7dc9e" providerId="LiveId" clId="{762C8129-56AC-41EC-ADD7-A8DEE5433772}" dt="2021-07-21T11:41:46.587" v="1544" actId="1076"/>
          <ac:spMkLst>
            <pc:docMk/>
            <pc:sldMk cId="362378951" sldId="263"/>
            <ac:spMk id="20" creationId="{E765D55A-AE9A-4B17-8080-2C7734357AFD}"/>
          </ac:spMkLst>
        </pc:spChg>
        <pc:spChg chg="add mod topLvl">
          <ac:chgData name="Sebastian Meine" userId="f54488a2a6b7dc9e" providerId="LiveId" clId="{762C8129-56AC-41EC-ADD7-A8DEE5433772}" dt="2021-07-21T11:42:00.653" v="1546" actId="1076"/>
          <ac:spMkLst>
            <pc:docMk/>
            <pc:sldMk cId="362378951" sldId="263"/>
            <ac:spMk id="21" creationId="{BAD82757-60C4-4AC2-A91A-FE7E6E75396E}"/>
          </ac:spMkLst>
        </pc:spChg>
        <pc:spChg chg="add mod topLvl">
          <ac:chgData name="Sebastian Meine" userId="f54488a2a6b7dc9e" providerId="LiveId" clId="{762C8129-56AC-41EC-ADD7-A8DEE5433772}" dt="2021-07-21T11:41:27.372" v="1541" actId="1076"/>
          <ac:spMkLst>
            <pc:docMk/>
            <pc:sldMk cId="362378951" sldId="263"/>
            <ac:spMk id="22" creationId="{636C562F-4FA9-44B2-9E93-867CAF8E3554}"/>
          </ac:spMkLst>
        </pc:spChg>
        <pc:spChg chg="add mod topLvl">
          <ac:chgData name="Sebastian Meine" userId="f54488a2a6b7dc9e" providerId="LiveId" clId="{762C8129-56AC-41EC-ADD7-A8DEE5433772}" dt="2021-07-21T11:41:41.099" v="1543" actId="1076"/>
          <ac:spMkLst>
            <pc:docMk/>
            <pc:sldMk cId="362378951" sldId="263"/>
            <ac:spMk id="23" creationId="{D01852CB-B47F-4D6F-B9CE-D5399277C9C6}"/>
          </ac:spMkLst>
        </pc:spChg>
        <pc:spChg chg="add mod topLvl">
          <ac:chgData name="Sebastian Meine" userId="f54488a2a6b7dc9e" providerId="LiveId" clId="{762C8129-56AC-41EC-ADD7-A8DEE5433772}" dt="2021-07-21T11:42:00.653" v="1546" actId="1076"/>
          <ac:spMkLst>
            <pc:docMk/>
            <pc:sldMk cId="362378951" sldId="263"/>
            <ac:spMk id="24" creationId="{DE1326DD-5D51-4EF4-B701-21E504D23AB6}"/>
          </ac:spMkLst>
        </pc:spChg>
        <pc:spChg chg="add mod topLvl">
          <ac:chgData name="Sebastian Meine" userId="f54488a2a6b7dc9e" providerId="LiveId" clId="{762C8129-56AC-41EC-ADD7-A8DEE5433772}" dt="2021-07-21T11:41:27.372" v="1541" actId="1076"/>
          <ac:spMkLst>
            <pc:docMk/>
            <pc:sldMk cId="362378951" sldId="263"/>
            <ac:spMk id="25" creationId="{5C8A6270-3BFF-4726-8013-23AAFA66FB4C}"/>
          </ac:spMkLst>
        </pc:spChg>
        <pc:spChg chg="add mod topLvl">
          <ac:chgData name="Sebastian Meine" userId="f54488a2a6b7dc9e" providerId="LiveId" clId="{762C8129-56AC-41EC-ADD7-A8DEE5433772}" dt="2021-07-21T11:41:41.099" v="1543" actId="1076"/>
          <ac:spMkLst>
            <pc:docMk/>
            <pc:sldMk cId="362378951" sldId="263"/>
            <ac:spMk id="26" creationId="{FB2A26EF-B1FF-480C-B90B-6FD14DF4A762}"/>
          </ac:spMkLst>
        </pc:spChg>
        <pc:spChg chg="add mod topLvl">
          <ac:chgData name="Sebastian Meine" userId="f54488a2a6b7dc9e" providerId="LiveId" clId="{762C8129-56AC-41EC-ADD7-A8DEE5433772}" dt="2021-07-21T11:41:55.596" v="1545" actId="1076"/>
          <ac:spMkLst>
            <pc:docMk/>
            <pc:sldMk cId="362378951" sldId="263"/>
            <ac:spMk id="27" creationId="{F6A35869-32AF-4309-98F0-4331D6006EEF}"/>
          </ac:spMkLst>
        </pc:spChg>
        <pc:spChg chg="add mod topLvl">
          <ac:chgData name="Sebastian Meine" userId="f54488a2a6b7dc9e" providerId="LiveId" clId="{762C8129-56AC-41EC-ADD7-A8DEE5433772}" dt="2021-07-21T11:41:21.306" v="1540" actId="1076"/>
          <ac:spMkLst>
            <pc:docMk/>
            <pc:sldMk cId="362378951" sldId="263"/>
            <ac:spMk id="28" creationId="{0742766D-510A-43EA-8D4A-5B2291F4EBEC}"/>
          </ac:spMkLst>
        </pc:spChg>
        <pc:spChg chg="add mod topLvl">
          <ac:chgData name="Sebastian Meine" userId="f54488a2a6b7dc9e" providerId="LiveId" clId="{762C8129-56AC-41EC-ADD7-A8DEE5433772}" dt="2021-07-21T11:41:41.099" v="1543" actId="1076"/>
          <ac:spMkLst>
            <pc:docMk/>
            <pc:sldMk cId="362378951" sldId="263"/>
            <ac:spMk id="29" creationId="{8C532347-BD26-4199-BA1C-D040162B14D3}"/>
          </ac:spMkLst>
        </pc:spChg>
        <pc:spChg chg="add mod topLvl">
          <ac:chgData name="Sebastian Meine" userId="f54488a2a6b7dc9e" providerId="LiveId" clId="{762C8129-56AC-41EC-ADD7-A8DEE5433772}" dt="2021-07-21T11:41:55.596" v="1545" actId="1076"/>
          <ac:spMkLst>
            <pc:docMk/>
            <pc:sldMk cId="362378951" sldId="263"/>
            <ac:spMk id="30" creationId="{2E91BC08-61A1-440A-B267-6B0297178F95}"/>
          </ac:spMkLst>
        </pc:spChg>
        <pc:spChg chg="add mod topLvl">
          <ac:chgData name="Sebastian Meine" userId="f54488a2a6b7dc9e" providerId="LiveId" clId="{762C8129-56AC-41EC-ADD7-A8DEE5433772}" dt="2021-07-21T11:41:21.306" v="1540" actId="1076"/>
          <ac:spMkLst>
            <pc:docMk/>
            <pc:sldMk cId="362378951" sldId="263"/>
            <ac:spMk id="31" creationId="{3B7C6BF5-5FE5-4289-8083-A86866D97CEF}"/>
          </ac:spMkLst>
        </pc:spChg>
        <pc:spChg chg="add mod topLvl">
          <ac:chgData name="Sebastian Meine" userId="f54488a2a6b7dc9e" providerId="LiveId" clId="{762C8129-56AC-41EC-ADD7-A8DEE5433772}" dt="2021-07-21T11:41:02.962" v="1535" actId="1076"/>
          <ac:spMkLst>
            <pc:docMk/>
            <pc:sldMk cId="362378951" sldId="263"/>
            <ac:spMk id="32" creationId="{EF30DFCD-0DA1-4DB2-8304-82FDB639F5B6}"/>
          </ac:spMkLst>
        </pc:spChg>
        <pc:spChg chg="add mod topLvl">
          <ac:chgData name="Sebastian Meine" userId="f54488a2a6b7dc9e" providerId="LiveId" clId="{762C8129-56AC-41EC-ADD7-A8DEE5433772}" dt="2021-07-21T11:21:47.861" v="1365" actId="1076"/>
          <ac:spMkLst>
            <pc:docMk/>
            <pc:sldMk cId="362378951" sldId="263"/>
            <ac:spMk id="33" creationId="{401C70BE-B278-47CA-A82D-700F9E169DFA}"/>
          </ac:spMkLst>
        </pc:spChg>
        <pc:spChg chg="add mod topLvl">
          <ac:chgData name="Sebastian Meine" userId="f54488a2a6b7dc9e" providerId="LiveId" clId="{762C8129-56AC-41EC-ADD7-A8DEE5433772}" dt="2021-07-21T11:41:09.476" v="1537" actId="1076"/>
          <ac:spMkLst>
            <pc:docMk/>
            <pc:sldMk cId="362378951" sldId="263"/>
            <ac:spMk id="34" creationId="{05B1A237-A1A9-4A9F-A279-465474E76F71}"/>
          </ac:spMkLst>
        </pc:spChg>
        <pc:spChg chg="add mod topLvl">
          <ac:chgData name="Sebastian Meine" userId="f54488a2a6b7dc9e" providerId="LiveId" clId="{762C8129-56AC-41EC-ADD7-A8DEE5433772}" dt="2021-07-21T11:40:58.840" v="1534" actId="1076"/>
          <ac:spMkLst>
            <pc:docMk/>
            <pc:sldMk cId="362378951" sldId="263"/>
            <ac:spMk id="35" creationId="{740712E7-2808-44D4-95D1-E2089CF3F982}"/>
          </ac:spMkLst>
        </pc:spChg>
        <pc:spChg chg="add mod topLvl">
          <ac:chgData name="Sebastian Meine" userId="f54488a2a6b7dc9e" providerId="LiveId" clId="{762C8129-56AC-41EC-ADD7-A8DEE5433772}" dt="2021-07-21T11:40:10.401" v="1527" actId="1076"/>
          <ac:spMkLst>
            <pc:docMk/>
            <pc:sldMk cId="362378951" sldId="263"/>
            <ac:spMk id="36" creationId="{AA74FA46-7716-430E-907F-4E41CA8F613E}"/>
          </ac:spMkLst>
        </pc:spChg>
        <pc:spChg chg="add mod topLvl">
          <ac:chgData name="Sebastian Meine" userId="f54488a2a6b7dc9e" providerId="LiveId" clId="{762C8129-56AC-41EC-ADD7-A8DEE5433772}" dt="2021-07-21T11:41:05.142" v="1536" actId="1076"/>
          <ac:spMkLst>
            <pc:docMk/>
            <pc:sldMk cId="362378951" sldId="263"/>
            <ac:spMk id="37" creationId="{97055284-4E0C-4420-81E7-911298325F8D}"/>
          </ac:spMkLst>
        </pc:spChg>
        <pc:spChg chg="add mod topLvl">
          <ac:chgData name="Sebastian Meine" userId="f54488a2a6b7dc9e" providerId="LiveId" clId="{762C8129-56AC-41EC-ADD7-A8DEE5433772}" dt="2021-07-21T11:40:05.914" v="1525" actId="1076"/>
          <ac:spMkLst>
            <pc:docMk/>
            <pc:sldMk cId="362378951" sldId="263"/>
            <ac:spMk id="38" creationId="{6C25D959-E36E-4425-BF0D-589CDF7CCEB9}"/>
          </ac:spMkLst>
        </pc:spChg>
        <pc:spChg chg="add mod topLvl">
          <ac:chgData name="Sebastian Meine" userId="f54488a2a6b7dc9e" providerId="LiveId" clId="{762C8129-56AC-41EC-ADD7-A8DEE5433772}" dt="2021-07-21T11:40:07.527" v="1526" actId="1076"/>
          <ac:spMkLst>
            <pc:docMk/>
            <pc:sldMk cId="362378951" sldId="263"/>
            <ac:spMk id="39" creationId="{4033A8F9-B753-4118-8A25-5103CA6A8F35}"/>
          </ac:spMkLst>
        </pc:spChg>
        <pc:spChg chg="add mod topLvl">
          <ac:chgData name="Sebastian Meine" userId="f54488a2a6b7dc9e" providerId="LiveId" clId="{762C8129-56AC-41EC-ADD7-A8DEE5433772}" dt="2021-07-21T11:40:03.346" v="1524" actId="1076"/>
          <ac:spMkLst>
            <pc:docMk/>
            <pc:sldMk cId="362378951" sldId="263"/>
            <ac:spMk id="40" creationId="{2F60C297-08E2-4CB9-B754-E7E8C217F88E}"/>
          </ac:spMkLst>
        </pc:spChg>
        <pc:spChg chg="add mod topLvl">
          <ac:chgData name="Sebastian Meine" userId="f54488a2a6b7dc9e" providerId="LiveId" clId="{762C8129-56AC-41EC-ADD7-A8DEE5433772}" dt="2021-07-21T11:39:52.840" v="1522" actId="1076"/>
          <ac:spMkLst>
            <pc:docMk/>
            <pc:sldMk cId="362378951" sldId="263"/>
            <ac:spMk id="41" creationId="{2366BB95-A9E9-429E-8F35-E3DF06E4D9B3}"/>
          </ac:spMkLst>
        </pc:spChg>
        <pc:spChg chg="add mod topLvl">
          <ac:chgData name="Sebastian Meine" userId="f54488a2a6b7dc9e" providerId="LiveId" clId="{762C8129-56AC-41EC-ADD7-A8DEE5433772}" dt="2021-07-21T11:39:31.244" v="1517" actId="1076"/>
          <ac:spMkLst>
            <pc:docMk/>
            <pc:sldMk cId="362378951" sldId="263"/>
            <ac:spMk id="42" creationId="{AA7B3EDB-2A75-47B7-9985-806E8370EB25}"/>
          </ac:spMkLst>
        </pc:spChg>
        <pc:spChg chg="add mod topLvl">
          <ac:chgData name="Sebastian Meine" userId="f54488a2a6b7dc9e" providerId="LiveId" clId="{762C8129-56AC-41EC-ADD7-A8DEE5433772}" dt="2021-07-21T11:39:59.444" v="1523" actId="1076"/>
          <ac:spMkLst>
            <pc:docMk/>
            <pc:sldMk cId="362378951" sldId="263"/>
            <ac:spMk id="43" creationId="{79227F05-4966-4075-A8FA-61E8C137D6B7}"/>
          </ac:spMkLst>
        </pc:spChg>
        <pc:spChg chg="add mod topLvl">
          <ac:chgData name="Sebastian Meine" userId="f54488a2a6b7dc9e" providerId="LiveId" clId="{762C8129-56AC-41EC-ADD7-A8DEE5433772}" dt="2021-07-21T11:39:50.334" v="1521" actId="1076"/>
          <ac:spMkLst>
            <pc:docMk/>
            <pc:sldMk cId="362378951" sldId="263"/>
            <ac:spMk id="44" creationId="{3637F160-3DB8-4405-B45E-C2A8114808ED}"/>
          </ac:spMkLst>
        </pc:spChg>
        <pc:spChg chg="add mod topLvl">
          <ac:chgData name="Sebastian Meine" userId="f54488a2a6b7dc9e" providerId="LiveId" clId="{762C8129-56AC-41EC-ADD7-A8DEE5433772}" dt="2021-07-21T11:39:29.112" v="1516" actId="1076"/>
          <ac:spMkLst>
            <pc:docMk/>
            <pc:sldMk cId="362378951" sldId="263"/>
            <ac:spMk id="45" creationId="{B734E4A0-20C0-4E61-BFD0-B1B9DBF34AA9}"/>
          </ac:spMkLst>
        </pc:spChg>
        <pc:spChg chg="add mod topLvl">
          <ac:chgData name="Sebastian Meine" userId="f54488a2a6b7dc9e" providerId="LiveId" clId="{762C8129-56AC-41EC-ADD7-A8DEE5433772}" dt="2021-07-21T11:39:45.478" v="1520" actId="1076"/>
          <ac:spMkLst>
            <pc:docMk/>
            <pc:sldMk cId="362378951" sldId="263"/>
            <ac:spMk id="46" creationId="{205798F4-3165-41D9-A72D-BDBB72704EFF}"/>
          </ac:spMkLst>
        </pc:spChg>
        <pc:spChg chg="add mod topLvl">
          <ac:chgData name="Sebastian Meine" userId="f54488a2a6b7dc9e" providerId="LiveId" clId="{762C8129-56AC-41EC-ADD7-A8DEE5433772}" dt="2021-07-21T11:39:40.234" v="1519" actId="1076"/>
          <ac:spMkLst>
            <pc:docMk/>
            <pc:sldMk cId="362378951" sldId="263"/>
            <ac:spMk id="47" creationId="{659A3EDB-3F56-42C8-AB31-7181FAC9DC96}"/>
          </ac:spMkLst>
        </pc:spChg>
        <pc:spChg chg="add mod topLvl">
          <ac:chgData name="Sebastian Meine" userId="f54488a2a6b7dc9e" providerId="LiveId" clId="{762C8129-56AC-41EC-ADD7-A8DEE5433772}" dt="2021-07-21T11:21:47.861" v="1365" actId="1076"/>
          <ac:spMkLst>
            <pc:docMk/>
            <pc:sldMk cId="362378951" sldId="263"/>
            <ac:spMk id="48" creationId="{14950BCD-FC21-408B-AF20-5CBAD2C6BC19}"/>
          </ac:spMkLst>
        </pc:spChg>
        <pc:spChg chg="add mod topLvl">
          <ac:chgData name="Sebastian Meine" userId="f54488a2a6b7dc9e" providerId="LiveId" clId="{762C8129-56AC-41EC-ADD7-A8DEE5433772}" dt="2021-07-21T11:26:41.053" v="1389" actId="1076"/>
          <ac:spMkLst>
            <pc:docMk/>
            <pc:sldMk cId="362378951" sldId="263"/>
            <ac:spMk id="49" creationId="{99AE8D3D-1A10-40A6-A0D6-8A0BC8594168}"/>
          </ac:spMkLst>
        </pc:spChg>
        <pc:spChg chg="add mod topLvl">
          <ac:chgData name="Sebastian Meine" userId="f54488a2a6b7dc9e" providerId="LiveId" clId="{762C8129-56AC-41EC-ADD7-A8DEE5433772}" dt="2021-07-21T11:39:37.459" v="1518" actId="1076"/>
          <ac:spMkLst>
            <pc:docMk/>
            <pc:sldMk cId="362378951" sldId="263"/>
            <ac:spMk id="50" creationId="{0D6421C3-ECD4-4814-8433-AE9EC376DE8A}"/>
          </ac:spMkLst>
        </pc:spChg>
        <pc:spChg chg="add mod topLvl">
          <ac:chgData name="Sebastian Meine" userId="f54488a2a6b7dc9e" providerId="LiveId" clId="{762C8129-56AC-41EC-ADD7-A8DEE5433772}" dt="2021-07-21T11:21:47.861" v="1365" actId="1076"/>
          <ac:spMkLst>
            <pc:docMk/>
            <pc:sldMk cId="362378951" sldId="263"/>
            <ac:spMk id="51" creationId="{E6C0A146-03EA-459F-8F49-1126DAF66C6B}"/>
          </ac:spMkLst>
        </pc:spChg>
        <pc:spChg chg="add del mod topLvl">
          <ac:chgData name="Sebastian Meine" userId="f54488a2a6b7dc9e" providerId="LiveId" clId="{762C8129-56AC-41EC-ADD7-A8DEE5433772}" dt="2021-07-21T11:38:59.434" v="1512" actId="1076"/>
          <ac:spMkLst>
            <pc:docMk/>
            <pc:sldMk cId="362378951" sldId="263"/>
            <ac:spMk id="52" creationId="{2A2D80E6-E129-44B2-904E-CE22265E4158}"/>
          </ac:spMkLst>
        </pc:spChg>
        <pc:spChg chg="add mod topLvl">
          <ac:chgData name="Sebastian Meine" userId="f54488a2a6b7dc9e" providerId="LiveId" clId="{762C8129-56AC-41EC-ADD7-A8DEE5433772}" dt="2021-07-21T11:21:47.861" v="1365" actId="1076"/>
          <ac:spMkLst>
            <pc:docMk/>
            <pc:sldMk cId="362378951" sldId="263"/>
            <ac:spMk id="53" creationId="{7F6541AD-E739-4F90-BC30-071417425938}"/>
          </ac:spMkLst>
        </pc:spChg>
        <pc:spChg chg="add mod topLvl">
          <ac:chgData name="Sebastian Meine" userId="f54488a2a6b7dc9e" providerId="LiveId" clId="{762C8129-56AC-41EC-ADD7-A8DEE5433772}" dt="2021-07-21T11:24:59.028" v="1383" actId="1076"/>
          <ac:spMkLst>
            <pc:docMk/>
            <pc:sldMk cId="362378951" sldId="263"/>
            <ac:spMk id="54" creationId="{452031FF-D159-4E81-8E4A-9361D3B9723F}"/>
          </ac:spMkLst>
        </pc:spChg>
        <pc:spChg chg="add mod topLvl">
          <ac:chgData name="Sebastian Meine" userId="f54488a2a6b7dc9e" providerId="LiveId" clId="{762C8129-56AC-41EC-ADD7-A8DEE5433772}" dt="2021-07-21T11:24:59.028" v="1383" actId="1076"/>
          <ac:spMkLst>
            <pc:docMk/>
            <pc:sldMk cId="362378951" sldId="263"/>
            <ac:spMk id="55" creationId="{33BEDFAC-B41C-4322-8E30-7A7D29BBB230}"/>
          </ac:spMkLst>
        </pc:spChg>
        <pc:spChg chg="add mod topLvl">
          <ac:chgData name="Sebastian Meine" userId="f54488a2a6b7dc9e" providerId="LiveId" clId="{762C8129-56AC-41EC-ADD7-A8DEE5433772}" dt="2021-07-21T11:24:59.028" v="1383" actId="1076"/>
          <ac:spMkLst>
            <pc:docMk/>
            <pc:sldMk cId="362378951" sldId="263"/>
            <ac:spMk id="56" creationId="{69CCB8A5-FD7A-44EC-A796-C3D53B96FCFC}"/>
          </ac:spMkLst>
        </pc:spChg>
        <pc:spChg chg="add mod topLvl">
          <ac:chgData name="Sebastian Meine" userId="f54488a2a6b7dc9e" providerId="LiveId" clId="{762C8129-56AC-41EC-ADD7-A8DEE5433772}" dt="2021-07-21T11:24:59.028" v="1383" actId="1076"/>
          <ac:spMkLst>
            <pc:docMk/>
            <pc:sldMk cId="362378951" sldId="263"/>
            <ac:spMk id="57" creationId="{60ADF56E-68A6-434E-A524-54539AA4CCB0}"/>
          </ac:spMkLst>
        </pc:spChg>
        <pc:spChg chg="add mod topLvl">
          <ac:chgData name="Sebastian Meine" userId="f54488a2a6b7dc9e" providerId="LiveId" clId="{762C8129-56AC-41EC-ADD7-A8DEE5433772}" dt="2021-07-21T11:24:59.028" v="1383" actId="1076"/>
          <ac:spMkLst>
            <pc:docMk/>
            <pc:sldMk cId="362378951" sldId="263"/>
            <ac:spMk id="58" creationId="{17D175CD-CABE-46AE-BBF8-D1BF373C7868}"/>
          </ac:spMkLst>
        </pc:spChg>
        <pc:spChg chg="add mod topLvl">
          <ac:chgData name="Sebastian Meine" userId="f54488a2a6b7dc9e" providerId="LiveId" clId="{762C8129-56AC-41EC-ADD7-A8DEE5433772}" dt="2021-07-21T11:24:59.028" v="1383" actId="1076"/>
          <ac:spMkLst>
            <pc:docMk/>
            <pc:sldMk cId="362378951" sldId="263"/>
            <ac:spMk id="59" creationId="{163B1371-3F8E-46B6-BCF1-19E4301C26BF}"/>
          </ac:spMkLst>
        </pc:spChg>
        <pc:spChg chg="add mod topLvl">
          <ac:chgData name="Sebastian Meine" userId="f54488a2a6b7dc9e" providerId="LiveId" clId="{762C8129-56AC-41EC-ADD7-A8DEE5433772}" dt="2021-07-21T11:25:17.710" v="1385" actId="1076"/>
          <ac:spMkLst>
            <pc:docMk/>
            <pc:sldMk cId="362378951" sldId="263"/>
            <ac:spMk id="134" creationId="{3F94E448-A9CC-475F-8FE1-0ED55C9AF953}"/>
          </ac:spMkLst>
        </pc:spChg>
        <pc:spChg chg="add mod">
          <ac:chgData name="Sebastian Meine" userId="f54488a2a6b7dc9e" providerId="LiveId" clId="{762C8129-56AC-41EC-ADD7-A8DEE5433772}" dt="2021-07-21T11:12:15.534" v="986" actId="571"/>
          <ac:spMkLst>
            <pc:docMk/>
            <pc:sldMk cId="362378951" sldId="263"/>
            <ac:spMk id="138" creationId="{2CE26DDC-5FA5-446E-BE5F-19BF4DD1B773}"/>
          </ac:spMkLst>
        </pc:spChg>
        <pc:spChg chg="add mod">
          <ac:chgData name="Sebastian Meine" userId="f54488a2a6b7dc9e" providerId="LiveId" clId="{762C8129-56AC-41EC-ADD7-A8DEE5433772}" dt="2021-07-21T11:12:15.534" v="986" actId="571"/>
          <ac:spMkLst>
            <pc:docMk/>
            <pc:sldMk cId="362378951" sldId="263"/>
            <ac:spMk id="140" creationId="{58252E9A-5052-439B-9D78-ADE83C2FD3EF}"/>
          </ac:spMkLst>
        </pc:spChg>
        <pc:spChg chg="add mod">
          <ac:chgData name="Sebastian Meine" userId="f54488a2a6b7dc9e" providerId="LiveId" clId="{762C8129-56AC-41EC-ADD7-A8DEE5433772}" dt="2021-07-21T11:12:14.978" v="985" actId="571"/>
          <ac:spMkLst>
            <pc:docMk/>
            <pc:sldMk cId="362378951" sldId="263"/>
            <ac:spMk id="158" creationId="{CA08DCBB-5D97-4D82-B05E-BA132E27E64D}"/>
          </ac:spMkLst>
        </pc:spChg>
        <pc:spChg chg="add mod">
          <ac:chgData name="Sebastian Meine" userId="f54488a2a6b7dc9e" providerId="LiveId" clId="{762C8129-56AC-41EC-ADD7-A8DEE5433772}" dt="2021-07-21T11:12:14.978" v="985" actId="571"/>
          <ac:spMkLst>
            <pc:docMk/>
            <pc:sldMk cId="362378951" sldId="263"/>
            <ac:spMk id="159" creationId="{66BB14C0-2AF6-452B-9C74-EC412C9330E4}"/>
          </ac:spMkLst>
        </pc:spChg>
        <pc:spChg chg="add mod">
          <ac:chgData name="Sebastian Meine" userId="f54488a2a6b7dc9e" providerId="LiveId" clId="{762C8129-56AC-41EC-ADD7-A8DEE5433772}" dt="2021-07-21T11:12:14.978" v="985" actId="571"/>
          <ac:spMkLst>
            <pc:docMk/>
            <pc:sldMk cId="362378951" sldId="263"/>
            <ac:spMk id="160" creationId="{D6EFCC58-7069-4E1E-B662-1F5B800D12B2}"/>
          </ac:spMkLst>
        </pc:spChg>
        <pc:spChg chg="add mod">
          <ac:chgData name="Sebastian Meine" userId="f54488a2a6b7dc9e" providerId="LiveId" clId="{762C8129-56AC-41EC-ADD7-A8DEE5433772}" dt="2021-07-21T11:12:14.978" v="985" actId="571"/>
          <ac:spMkLst>
            <pc:docMk/>
            <pc:sldMk cId="362378951" sldId="263"/>
            <ac:spMk id="161" creationId="{D50C8597-5811-4296-88AB-A2FA6DD1D53E}"/>
          </ac:spMkLst>
        </pc:spChg>
        <pc:spChg chg="add mod">
          <ac:chgData name="Sebastian Meine" userId="f54488a2a6b7dc9e" providerId="LiveId" clId="{762C8129-56AC-41EC-ADD7-A8DEE5433772}" dt="2021-07-21T11:12:14.978" v="985" actId="571"/>
          <ac:spMkLst>
            <pc:docMk/>
            <pc:sldMk cId="362378951" sldId="263"/>
            <ac:spMk id="162" creationId="{D4D12FD1-EF1B-4DAE-AAD9-2EF2888E3D4E}"/>
          </ac:spMkLst>
        </pc:spChg>
        <pc:spChg chg="add mod">
          <ac:chgData name="Sebastian Meine" userId="f54488a2a6b7dc9e" providerId="LiveId" clId="{762C8129-56AC-41EC-ADD7-A8DEE5433772}" dt="2021-07-21T11:12:14.978" v="985" actId="571"/>
          <ac:spMkLst>
            <pc:docMk/>
            <pc:sldMk cId="362378951" sldId="263"/>
            <ac:spMk id="163" creationId="{444BB898-48DB-4E07-8264-CF362C3A493A}"/>
          </ac:spMkLst>
        </pc:spChg>
        <pc:spChg chg="add mod">
          <ac:chgData name="Sebastian Meine" userId="f54488a2a6b7dc9e" providerId="LiveId" clId="{762C8129-56AC-41EC-ADD7-A8DEE5433772}" dt="2021-07-21T11:12:14.978" v="985" actId="571"/>
          <ac:spMkLst>
            <pc:docMk/>
            <pc:sldMk cId="362378951" sldId="263"/>
            <ac:spMk id="164" creationId="{9497D5AE-CB1F-4FB2-A238-771CDF522061}"/>
          </ac:spMkLst>
        </pc:spChg>
        <pc:spChg chg="add mod">
          <ac:chgData name="Sebastian Meine" userId="f54488a2a6b7dc9e" providerId="LiveId" clId="{762C8129-56AC-41EC-ADD7-A8DEE5433772}" dt="2021-07-21T11:12:14.978" v="985" actId="571"/>
          <ac:spMkLst>
            <pc:docMk/>
            <pc:sldMk cId="362378951" sldId="263"/>
            <ac:spMk id="165" creationId="{1A1C3FB0-1097-4301-996E-71ECE3A8AC21}"/>
          </ac:spMkLst>
        </pc:spChg>
        <pc:spChg chg="add mod">
          <ac:chgData name="Sebastian Meine" userId="f54488a2a6b7dc9e" providerId="LiveId" clId="{762C8129-56AC-41EC-ADD7-A8DEE5433772}" dt="2021-07-21T11:12:14.978" v="985" actId="571"/>
          <ac:spMkLst>
            <pc:docMk/>
            <pc:sldMk cId="362378951" sldId="263"/>
            <ac:spMk id="166" creationId="{E989C434-143A-4B6A-9A18-5A3A85854D70}"/>
          </ac:spMkLst>
        </pc:spChg>
        <pc:spChg chg="add mod">
          <ac:chgData name="Sebastian Meine" userId="f54488a2a6b7dc9e" providerId="LiveId" clId="{762C8129-56AC-41EC-ADD7-A8DEE5433772}" dt="2021-07-21T11:12:14.978" v="985" actId="571"/>
          <ac:spMkLst>
            <pc:docMk/>
            <pc:sldMk cId="362378951" sldId="263"/>
            <ac:spMk id="167" creationId="{54462E02-F994-4931-9F69-DF9C3D91BDCB}"/>
          </ac:spMkLst>
        </pc:spChg>
        <pc:spChg chg="add mod">
          <ac:chgData name="Sebastian Meine" userId="f54488a2a6b7dc9e" providerId="LiveId" clId="{762C8129-56AC-41EC-ADD7-A8DEE5433772}" dt="2021-07-21T11:12:14.978" v="985" actId="571"/>
          <ac:spMkLst>
            <pc:docMk/>
            <pc:sldMk cId="362378951" sldId="263"/>
            <ac:spMk id="168" creationId="{6052E854-BCB5-4AD7-8AA8-266ED594D14A}"/>
          </ac:spMkLst>
        </pc:spChg>
        <pc:spChg chg="add mod">
          <ac:chgData name="Sebastian Meine" userId="f54488a2a6b7dc9e" providerId="LiveId" clId="{762C8129-56AC-41EC-ADD7-A8DEE5433772}" dt="2021-07-21T11:12:14.978" v="985" actId="571"/>
          <ac:spMkLst>
            <pc:docMk/>
            <pc:sldMk cId="362378951" sldId="263"/>
            <ac:spMk id="169" creationId="{F05D6D8E-C42E-487E-9939-E708552355AA}"/>
          </ac:spMkLst>
        </pc:spChg>
        <pc:spChg chg="add mod">
          <ac:chgData name="Sebastian Meine" userId="f54488a2a6b7dc9e" providerId="LiveId" clId="{762C8129-56AC-41EC-ADD7-A8DEE5433772}" dt="2021-07-21T11:12:14.978" v="985" actId="571"/>
          <ac:spMkLst>
            <pc:docMk/>
            <pc:sldMk cId="362378951" sldId="263"/>
            <ac:spMk id="170" creationId="{44FAD2F4-4715-46A0-A549-F614C24D560A}"/>
          </ac:spMkLst>
        </pc:spChg>
        <pc:spChg chg="add mod">
          <ac:chgData name="Sebastian Meine" userId="f54488a2a6b7dc9e" providerId="LiveId" clId="{762C8129-56AC-41EC-ADD7-A8DEE5433772}" dt="2021-07-21T11:12:14.978" v="985" actId="571"/>
          <ac:spMkLst>
            <pc:docMk/>
            <pc:sldMk cId="362378951" sldId="263"/>
            <ac:spMk id="171" creationId="{5777BB2F-6E96-49AC-B5A8-80D913ED3EF3}"/>
          </ac:spMkLst>
        </pc:spChg>
        <pc:spChg chg="add mod">
          <ac:chgData name="Sebastian Meine" userId="f54488a2a6b7dc9e" providerId="LiveId" clId="{762C8129-56AC-41EC-ADD7-A8DEE5433772}" dt="2021-07-21T11:12:14.978" v="985" actId="571"/>
          <ac:spMkLst>
            <pc:docMk/>
            <pc:sldMk cId="362378951" sldId="263"/>
            <ac:spMk id="172" creationId="{E63EC859-8045-43D6-AD7D-C3F4DBDA8276}"/>
          </ac:spMkLst>
        </pc:spChg>
        <pc:spChg chg="add mod">
          <ac:chgData name="Sebastian Meine" userId="f54488a2a6b7dc9e" providerId="LiveId" clId="{762C8129-56AC-41EC-ADD7-A8DEE5433772}" dt="2021-07-21T11:12:14.978" v="985" actId="571"/>
          <ac:spMkLst>
            <pc:docMk/>
            <pc:sldMk cId="362378951" sldId="263"/>
            <ac:spMk id="173" creationId="{8D7AEB7D-D779-4F7B-9D64-86863DB88785}"/>
          </ac:spMkLst>
        </pc:spChg>
        <pc:spChg chg="add mod">
          <ac:chgData name="Sebastian Meine" userId="f54488a2a6b7dc9e" providerId="LiveId" clId="{762C8129-56AC-41EC-ADD7-A8DEE5433772}" dt="2021-07-21T11:12:14.978" v="985" actId="571"/>
          <ac:spMkLst>
            <pc:docMk/>
            <pc:sldMk cId="362378951" sldId="263"/>
            <ac:spMk id="176" creationId="{BA7116D5-ED03-45F7-89D0-D4A71B2E4190}"/>
          </ac:spMkLst>
        </pc:spChg>
        <pc:spChg chg="add mod">
          <ac:chgData name="Sebastian Meine" userId="f54488a2a6b7dc9e" providerId="LiveId" clId="{762C8129-56AC-41EC-ADD7-A8DEE5433772}" dt="2021-07-21T11:12:14.978" v="985" actId="571"/>
          <ac:spMkLst>
            <pc:docMk/>
            <pc:sldMk cId="362378951" sldId="263"/>
            <ac:spMk id="178" creationId="{50946BC0-7C5D-4C75-A665-2896642C8AC9}"/>
          </ac:spMkLst>
        </pc:spChg>
        <pc:spChg chg="add del mod">
          <ac:chgData name="Sebastian Meine" userId="f54488a2a6b7dc9e" providerId="LiveId" clId="{762C8129-56AC-41EC-ADD7-A8DEE5433772}" dt="2021-07-21T11:38:59.966" v="1514"/>
          <ac:spMkLst>
            <pc:docMk/>
            <pc:sldMk cId="362378951" sldId="263"/>
            <ac:spMk id="232" creationId="{1C163E1D-F58D-4FAA-938A-573D6ECAF09C}"/>
          </ac:spMkLst>
        </pc:spChg>
        <pc:spChg chg="add del mod">
          <ac:chgData name="Sebastian Meine" userId="f54488a2a6b7dc9e" providerId="LiveId" clId="{762C8129-56AC-41EC-ADD7-A8DEE5433772}" dt="2021-07-21T11:38:57.886" v="1507"/>
          <ac:spMkLst>
            <pc:docMk/>
            <pc:sldMk cId="362378951" sldId="263"/>
            <ac:spMk id="233" creationId="{35DE4188-A991-4589-B793-528803450203}"/>
          </ac:spMkLst>
        </pc:spChg>
        <pc:spChg chg="add del mod">
          <ac:chgData name="Sebastian Meine" userId="f54488a2a6b7dc9e" providerId="LiveId" clId="{762C8129-56AC-41EC-ADD7-A8DEE5433772}" dt="2021-07-21T11:38:57.886" v="1507"/>
          <ac:spMkLst>
            <pc:docMk/>
            <pc:sldMk cId="362378951" sldId="263"/>
            <ac:spMk id="234" creationId="{8DE91337-3387-4DB7-891D-249F8202ADD6}"/>
          </ac:spMkLst>
        </pc:spChg>
        <pc:spChg chg="add del mod">
          <ac:chgData name="Sebastian Meine" userId="f54488a2a6b7dc9e" providerId="LiveId" clId="{762C8129-56AC-41EC-ADD7-A8DEE5433772}" dt="2021-07-21T11:38:57.886" v="1507"/>
          <ac:spMkLst>
            <pc:docMk/>
            <pc:sldMk cId="362378951" sldId="263"/>
            <ac:spMk id="235" creationId="{3C6A63A0-44B7-464A-8EB1-D63F2AAE5D69}"/>
          </ac:spMkLst>
        </pc:spChg>
        <pc:spChg chg="add del mod">
          <ac:chgData name="Sebastian Meine" userId="f54488a2a6b7dc9e" providerId="LiveId" clId="{762C8129-56AC-41EC-ADD7-A8DEE5433772}" dt="2021-07-21T11:38:57.565" v="1505"/>
          <ac:spMkLst>
            <pc:docMk/>
            <pc:sldMk cId="362378951" sldId="263"/>
            <ac:spMk id="236" creationId="{7761084A-D2E4-40FB-AE91-07BE1761BAFC}"/>
          </ac:spMkLst>
        </pc:spChg>
        <pc:spChg chg="add del mod">
          <ac:chgData name="Sebastian Meine" userId="f54488a2a6b7dc9e" providerId="LiveId" clId="{762C8129-56AC-41EC-ADD7-A8DEE5433772}" dt="2021-07-21T11:38:57.167" v="1503"/>
          <ac:spMkLst>
            <pc:docMk/>
            <pc:sldMk cId="362378951" sldId="263"/>
            <ac:spMk id="237" creationId="{982EEB1A-D38A-45A9-8B72-464CB222AA73}"/>
          </ac:spMkLst>
        </pc:spChg>
        <pc:spChg chg="add del mod">
          <ac:chgData name="Sebastian Meine" userId="f54488a2a6b7dc9e" providerId="LiveId" clId="{762C8129-56AC-41EC-ADD7-A8DEE5433772}" dt="2021-07-21T11:38:56.171" v="1499"/>
          <ac:spMkLst>
            <pc:docMk/>
            <pc:sldMk cId="362378951" sldId="263"/>
            <ac:spMk id="238" creationId="{21BCAF66-48F2-4EE0-BB67-6EFE1CC4669F}"/>
          </ac:spMkLst>
        </pc:spChg>
        <pc:spChg chg="add del mod">
          <ac:chgData name="Sebastian Meine" userId="f54488a2a6b7dc9e" providerId="LiveId" clId="{762C8129-56AC-41EC-ADD7-A8DEE5433772}" dt="2021-07-21T11:38:55.701" v="1496"/>
          <ac:spMkLst>
            <pc:docMk/>
            <pc:sldMk cId="362378951" sldId="263"/>
            <ac:spMk id="239" creationId="{985921B7-8350-4D11-AAD8-A68837B30626}"/>
          </ac:spMkLst>
        </pc:spChg>
        <pc:spChg chg="add del mod">
          <ac:chgData name="Sebastian Meine" userId="f54488a2a6b7dc9e" providerId="LiveId" clId="{762C8129-56AC-41EC-ADD7-A8DEE5433772}" dt="2021-07-21T11:38:55.701" v="1496"/>
          <ac:spMkLst>
            <pc:docMk/>
            <pc:sldMk cId="362378951" sldId="263"/>
            <ac:spMk id="240" creationId="{0B1B0FDA-D1C6-4BB4-B1D2-2ECF996C20EB}"/>
          </ac:spMkLst>
        </pc:spChg>
        <pc:spChg chg="add del mod">
          <ac:chgData name="Sebastian Meine" userId="f54488a2a6b7dc9e" providerId="LiveId" clId="{762C8129-56AC-41EC-ADD7-A8DEE5433772}" dt="2021-07-21T11:38:55.701" v="1496"/>
          <ac:spMkLst>
            <pc:docMk/>
            <pc:sldMk cId="362378951" sldId="263"/>
            <ac:spMk id="241" creationId="{CE3A4BBE-6A22-41A0-9E2B-7A29FBCE868F}"/>
          </ac:spMkLst>
        </pc:spChg>
        <pc:spChg chg="add mod">
          <ac:chgData name="Sebastian Meine" userId="f54488a2a6b7dc9e" providerId="LiveId" clId="{762C8129-56AC-41EC-ADD7-A8DEE5433772}" dt="2021-07-21T11:40:29.209" v="1529" actId="1076"/>
          <ac:spMkLst>
            <pc:docMk/>
            <pc:sldMk cId="362378951" sldId="263"/>
            <ac:spMk id="242" creationId="{F9041B7D-8114-4312-B2BE-79CD332103C7}"/>
          </ac:spMkLst>
        </pc:spChg>
        <pc:spChg chg="add mod">
          <ac:chgData name="Sebastian Meine" userId="f54488a2a6b7dc9e" providerId="LiveId" clId="{762C8129-56AC-41EC-ADD7-A8DEE5433772}" dt="2021-07-21T11:40:44.647" v="1532" actId="1076"/>
          <ac:spMkLst>
            <pc:docMk/>
            <pc:sldMk cId="362378951" sldId="263"/>
            <ac:spMk id="243" creationId="{F54FF04F-086D-4DB5-A714-C9A6C43B3DD5}"/>
          </ac:spMkLst>
        </pc:spChg>
        <pc:spChg chg="add mod">
          <ac:chgData name="Sebastian Meine" userId="f54488a2a6b7dc9e" providerId="LiveId" clId="{762C8129-56AC-41EC-ADD7-A8DEE5433772}" dt="2021-07-21T11:42:29.124" v="1550" actId="1076"/>
          <ac:spMkLst>
            <pc:docMk/>
            <pc:sldMk cId="362378951" sldId="263"/>
            <ac:spMk id="244" creationId="{EF80AF76-1D40-4E4A-8E62-CB6C5EE180B5}"/>
          </ac:spMkLst>
        </pc:spChg>
        <pc:spChg chg="add mod">
          <ac:chgData name="Sebastian Meine" userId="f54488a2a6b7dc9e" providerId="LiveId" clId="{762C8129-56AC-41EC-ADD7-A8DEE5433772}" dt="2021-07-21T11:42:29.124" v="1550" actId="1076"/>
          <ac:spMkLst>
            <pc:docMk/>
            <pc:sldMk cId="362378951" sldId="263"/>
            <ac:spMk id="245" creationId="{2C688EE4-A8BD-49A6-AFD9-17C9E1CCBA68}"/>
          </ac:spMkLst>
        </pc:spChg>
        <pc:spChg chg="add mod">
          <ac:chgData name="Sebastian Meine" userId="f54488a2a6b7dc9e" providerId="LiveId" clId="{762C8129-56AC-41EC-ADD7-A8DEE5433772}" dt="2021-07-21T11:42:29.124" v="1550" actId="1076"/>
          <ac:spMkLst>
            <pc:docMk/>
            <pc:sldMk cId="362378951" sldId="263"/>
            <ac:spMk id="246" creationId="{4AB66913-76DE-47C4-9602-A5DE98FA6348}"/>
          </ac:spMkLst>
        </pc:spChg>
        <pc:spChg chg="add mod">
          <ac:chgData name="Sebastian Meine" userId="f54488a2a6b7dc9e" providerId="LiveId" clId="{762C8129-56AC-41EC-ADD7-A8DEE5433772}" dt="2021-07-21T11:43:54.729" v="1559" actId="1076"/>
          <ac:spMkLst>
            <pc:docMk/>
            <pc:sldMk cId="362378951" sldId="263"/>
            <ac:spMk id="247" creationId="{C59ABEE1-3DC9-4EF0-985B-ED0E7529F7E3}"/>
          </ac:spMkLst>
        </pc:spChg>
        <pc:spChg chg="add mod">
          <ac:chgData name="Sebastian Meine" userId="f54488a2a6b7dc9e" providerId="LiveId" clId="{762C8129-56AC-41EC-ADD7-A8DEE5433772}" dt="2021-07-21T11:43:54.729" v="1559" actId="1076"/>
          <ac:spMkLst>
            <pc:docMk/>
            <pc:sldMk cId="362378951" sldId="263"/>
            <ac:spMk id="248" creationId="{2EF969AB-4B0F-4896-A520-02BF15ABD16A}"/>
          </ac:spMkLst>
        </pc:spChg>
        <pc:spChg chg="add mod">
          <ac:chgData name="Sebastian Meine" userId="f54488a2a6b7dc9e" providerId="LiveId" clId="{762C8129-56AC-41EC-ADD7-A8DEE5433772}" dt="2021-07-21T11:43:41.267" v="1558" actId="1076"/>
          <ac:spMkLst>
            <pc:docMk/>
            <pc:sldMk cId="362378951" sldId="263"/>
            <ac:spMk id="249" creationId="{121ADEB6-CB71-4DF5-9148-F99238421ED2}"/>
          </ac:spMkLst>
        </pc:spChg>
        <pc:spChg chg="add mod">
          <ac:chgData name="Sebastian Meine" userId="f54488a2a6b7dc9e" providerId="LiveId" clId="{762C8129-56AC-41EC-ADD7-A8DEE5433772}" dt="2021-07-21T11:43:41.267" v="1558" actId="1076"/>
          <ac:spMkLst>
            <pc:docMk/>
            <pc:sldMk cId="362378951" sldId="263"/>
            <ac:spMk id="250" creationId="{0E4D9A70-2F09-4F80-8D31-14BCB05B8888}"/>
          </ac:spMkLst>
        </pc:spChg>
        <pc:spChg chg="add mod">
          <ac:chgData name="Sebastian Meine" userId="f54488a2a6b7dc9e" providerId="LiveId" clId="{762C8129-56AC-41EC-ADD7-A8DEE5433772}" dt="2021-07-21T11:43:41.267" v="1558" actId="1076"/>
          <ac:spMkLst>
            <pc:docMk/>
            <pc:sldMk cId="362378951" sldId="263"/>
            <ac:spMk id="251" creationId="{1AF7C8E0-7E63-4DB8-A5AE-DF0F6F822BD5}"/>
          </ac:spMkLst>
        </pc:spChg>
        <pc:spChg chg="add mod">
          <ac:chgData name="Sebastian Meine" userId="f54488a2a6b7dc9e" providerId="LiveId" clId="{762C8129-56AC-41EC-ADD7-A8DEE5433772}" dt="2021-07-21T11:44:06.462" v="1561" actId="1076"/>
          <ac:spMkLst>
            <pc:docMk/>
            <pc:sldMk cId="362378951" sldId="263"/>
            <ac:spMk id="252" creationId="{E95400F4-1697-43A4-B16E-DCFD401F993F}"/>
          </ac:spMkLst>
        </pc:spChg>
        <pc:spChg chg="add mod">
          <ac:chgData name="Sebastian Meine" userId="f54488a2a6b7dc9e" providerId="LiveId" clId="{762C8129-56AC-41EC-ADD7-A8DEE5433772}" dt="2021-07-21T11:44:06.462" v="1561" actId="1076"/>
          <ac:spMkLst>
            <pc:docMk/>
            <pc:sldMk cId="362378951" sldId="263"/>
            <ac:spMk id="253" creationId="{9ECA579C-4CC7-4FFD-8D34-78420AAC26B4}"/>
          </ac:spMkLst>
        </pc:spChg>
        <pc:spChg chg="add mod">
          <ac:chgData name="Sebastian Meine" userId="f54488a2a6b7dc9e" providerId="LiveId" clId="{762C8129-56AC-41EC-ADD7-A8DEE5433772}" dt="2021-07-21T11:44:06.462" v="1561" actId="1076"/>
          <ac:spMkLst>
            <pc:docMk/>
            <pc:sldMk cId="362378951" sldId="263"/>
            <ac:spMk id="254" creationId="{9B2CB008-0475-4A7D-A762-391918A05C25}"/>
          </ac:spMkLst>
        </pc:spChg>
        <pc:grpChg chg="add del mod">
          <ac:chgData name="Sebastian Meine" userId="f54488a2a6b7dc9e" providerId="LiveId" clId="{762C8129-56AC-41EC-ADD7-A8DEE5433772}" dt="2021-07-21T11:05:04.452" v="926" actId="165"/>
          <ac:grpSpMkLst>
            <pc:docMk/>
            <pc:sldMk cId="362378951" sldId="263"/>
            <ac:grpSpMk id="135" creationId="{2BD12A9B-C543-4272-AC01-FC8AFF5601AC}"/>
          </ac:grpSpMkLst>
        </pc:grpChg>
        <pc:grpChg chg="add mod ord">
          <ac:chgData name="Sebastian Meine" userId="f54488a2a6b7dc9e" providerId="LiveId" clId="{762C8129-56AC-41EC-ADD7-A8DEE5433772}" dt="2021-07-21T11:25:11.407" v="1384" actId="14100"/>
          <ac:grpSpMkLst>
            <pc:docMk/>
            <pc:sldMk cId="362378951" sldId="263"/>
            <ac:grpSpMk id="136" creationId="{D694CDF6-9EE0-4E29-B79D-EF3BFEF9243D}"/>
          </ac:grpSpMkLst>
        </pc:grpChg>
        <pc:cxnChg chg="add del mod">
          <ac:chgData name="Sebastian Meine" userId="f54488a2a6b7dc9e" providerId="LiveId" clId="{762C8129-56AC-41EC-ADD7-A8DEE5433772}" dt="2021-07-21T10:50:40.058" v="547" actId="478"/>
          <ac:cxnSpMkLst>
            <pc:docMk/>
            <pc:sldMk cId="362378951" sldId="263"/>
            <ac:cxnSpMk id="4" creationId="{E564E939-8E6B-4CCC-A23A-BE4A7A8E8D8B}"/>
          </ac:cxnSpMkLst>
        </pc:cxnChg>
        <pc:cxnChg chg="add del mod topLvl">
          <ac:chgData name="Sebastian Meine" userId="f54488a2a6b7dc9e" providerId="LiveId" clId="{762C8129-56AC-41EC-ADD7-A8DEE5433772}" dt="2021-07-21T11:36:38.712" v="1471" actId="478"/>
          <ac:cxnSpMkLst>
            <pc:docMk/>
            <pc:sldMk cId="362378951" sldId="263"/>
            <ac:cxnSpMk id="62" creationId="{641C89C7-AAD9-4ADA-B116-D4F842B46E01}"/>
          </ac:cxnSpMkLst>
        </pc:cxnChg>
        <pc:cxnChg chg="add del mod topLvl">
          <ac:chgData name="Sebastian Meine" userId="f54488a2a6b7dc9e" providerId="LiveId" clId="{762C8129-56AC-41EC-ADD7-A8DEE5433772}" dt="2021-07-21T11:35:52.566" v="1470" actId="478"/>
          <ac:cxnSpMkLst>
            <pc:docMk/>
            <pc:sldMk cId="362378951" sldId="263"/>
            <ac:cxnSpMk id="64" creationId="{11C587F0-E9DE-421F-9987-A4B2A9CF0100}"/>
          </ac:cxnSpMkLst>
        </pc:cxnChg>
        <pc:cxnChg chg="add del mod ord topLvl">
          <ac:chgData name="Sebastian Meine" userId="f54488a2a6b7dc9e" providerId="LiveId" clId="{762C8129-56AC-41EC-ADD7-A8DEE5433772}" dt="2021-07-21T11:36:38.712" v="1471" actId="478"/>
          <ac:cxnSpMkLst>
            <pc:docMk/>
            <pc:sldMk cId="362378951" sldId="263"/>
            <ac:cxnSpMk id="68" creationId="{51FE51BC-649C-4C3F-871F-5E8863A9D413}"/>
          </ac:cxnSpMkLst>
        </pc:cxnChg>
        <pc:cxnChg chg="add del mod ord topLvl">
          <ac:chgData name="Sebastian Meine" userId="f54488a2a6b7dc9e" providerId="LiveId" clId="{762C8129-56AC-41EC-ADD7-A8DEE5433772}" dt="2021-07-21T11:36:38.712" v="1471" actId="478"/>
          <ac:cxnSpMkLst>
            <pc:docMk/>
            <pc:sldMk cId="362378951" sldId="263"/>
            <ac:cxnSpMk id="73" creationId="{4375D169-34E2-4853-891A-E246B3B32ECF}"/>
          </ac:cxnSpMkLst>
        </pc:cxnChg>
        <pc:cxnChg chg="add del mod topLvl">
          <ac:chgData name="Sebastian Meine" userId="f54488a2a6b7dc9e" providerId="LiveId" clId="{762C8129-56AC-41EC-ADD7-A8DEE5433772}" dt="2021-07-21T11:35:52.566" v="1470" actId="478"/>
          <ac:cxnSpMkLst>
            <pc:docMk/>
            <pc:sldMk cId="362378951" sldId="263"/>
            <ac:cxnSpMk id="76" creationId="{50167718-8ED9-4F15-B8D7-6E7C6522C9E9}"/>
          </ac:cxnSpMkLst>
        </pc:cxnChg>
        <pc:cxnChg chg="add del mod topLvl">
          <ac:chgData name="Sebastian Meine" userId="f54488a2a6b7dc9e" providerId="LiveId" clId="{762C8129-56AC-41EC-ADD7-A8DEE5433772}" dt="2021-07-21T11:36:38.712" v="1471" actId="478"/>
          <ac:cxnSpMkLst>
            <pc:docMk/>
            <pc:sldMk cId="362378951" sldId="263"/>
            <ac:cxnSpMk id="80" creationId="{5CA63747-A5D2-4C82-9A67-0B7BDCC37689}"/>
          </ac:cxnSpMkLst>
        </pc:cxnChg>
        <pc:cxnChg chg="add del mod topLvl">
          <ac:chgData name="Sebastian Meine" userId="f54488a2a6b7dc9e" providerId="LiveId" clId="{762C8129-56AC-41EC-ADD7-A8DEE5433772}" dt="2021-07-21T11:36:38.712" v="1471" actId="478"/>
          <ac:cxnSpMkLst>
            <pc:docMk/>
            <pc:sldMk cId="362378951" sldId="263"/>
            <ac:cxnSpMk id="81" creationId="{C3052F66-9B5A-4D90-A8C8-505FDE8188DF}"/>
          </ac:cxnSpMkLst>
        </pc:cxnChg>
        <pc:cxnChg chg="add del mod topLvl">
          <ac:chgData name="Sebastian Meine" userId="f54488a2a6b7dc9e" providerId="LiveId" clId="{762C8129-56AC-41EC-ADD7-A8DEE5433772}" dt="2021-07-21T11:35:52.566" v="1470" actId="478"/>
          <ac:cxnSpMkLst>
            <pc:docMk/>
            <pc:sldMk cId="362378951" sldId="263"/>
            <ac:cxnSpMk id="82" creationId="{FAE93A71-60BC-4150-BE14-D517A0887F23}"/>
          </ac:cxnSpMkLst>
        </pc:cxnChg>
        <pc:cxnChg chg="add del mod">
          <ac:chgData name="Sebastian Meine" userId="f54488a2a6b7dc9e" providerId="LiveId" clId="{762C8129-56AC-41EC-ADD7-A8DEE5433772}" dt="2021-07-21T10:54:59.872" v="717"/>
          <ac:cxnSpMkLst>
            <pc:docMk/>
            <pc:sldMk cId="362378951" sldId="263"/>
            <ac:cxnSpMk id="83" creationId="{30BB1F1B-3DDB-4DC2-86C3-E8EA18EB74E1}"/>
          </ac:cxnSpMkLst>
        </pc:cxnChg>
        <pc:cxnChg chg="add del mod">
          <ac:chgData name="Sebastian Meine" userId="f54488a2a6b7dc9e" providerId="LiveId" clId="{762C8129-56AC-41EC-ADD7-A8DEE5433772}" dt="2021-07-21T10:54:59.872" v="717"/>
          <ac:cxnSpMkLst>
            <pc:docMk/>
            <pc:sldMk cId="362378951" sldId="263"/>
            <ac:cxnSpMk id="84" creationId="{282A8C56-A98C-4A6E-AE59-28B10106A0C2}"/>
          </ac:cxnSpMkLst>
        </pc:cxnChg>
        <pc:cxnChg chg="add del mod">
          <ac:chgData name="Sebastian Meine" userId="f54488a2a6b7dc9e" providerId="LiveId" clId="{762C8129-56AC-41EC-ADD7-A8DEE5433772}" dt="2021-07-21T10:54:59.872" v="717"/>
          <ac:cxnSpMkLst>
            <pc:docMk/>
            <pc:sldMk cId="362378951" sldId="263"/>
            <ac:cxnSpMk id="85" creationId="{E3723346-7C2D-4DE4-A190-B9880F32A8DE}"/>
          </ac:cxnSpMkLst>
        </pc:cxnChg>
        <pc:cxnChg chg="add del mod topLvl">
          <ac:chgData name="Sebastian Meine" userId="f54488a2a6b7dc9e" providerId="LiveId" clId="{762C8129-56AC-41EC-ADD7-A8DEE5433772}" dt="2021-07-21T11:36:38.712" v="1471" actId="478"/>
          <ac:cxnSpMkLst>
            <pc:docMk/>
            <pc:sldMk cId="362378951" sldId="263"/>
            <ac:cxnSpMk id="86" creationId="{FBF51318-D1B1-42C9-8BF4-B70B0564CB4D}"/>
          </ac:cxnSpMkLst>
        </pc:cxnChg>
        <pc:cxnChg chg="add del mod topLvl">
          <ac:chgData name="Sebastian Meine" userId="f54488a2a6b7dc9e" providerId="LiveId" clId="{762C8129-56AC-41EC-ADD7-A8DEE5433772}" dt="2021-07-21T11:36:38.712" v="1471" actId="478"/>
          <ac:cxnSpMkLst>
            <pc:docMk/>
            <pc:sldMk cId="362378951" sldId="263"/>
            <ac:cxnSpMk id="87" creationId="{866DF66F-D875-410E-8616-3D1202A12D58}"/>
          </ac:cxnSpMkLst>
        </pc:cxnChg>
        <pc:cxnChg chg="add del mod topLvl">
          <ac:chgData name="Sebastian Meine" userId="f54488a2a6b7dc9e" providerId="LiveId" clId="{762C8129-56AC-41EC-ADD7-A8DEE5433772}" dt="2021-07-21T11:35:52.566" v="1470" actId="478"/>
          <ac:cxnSpMkLst>
            <pc:docMk/>
            <pc:sldMk cId="362378951" sldId="263"/>
            <ac:cxnSpMk id="88" creationId="{3D57836C-837A-409E-BE93-848712BF5981}"/>
          </ac:cxnSpMkLst>
        </pc:cxnChg>
        <pc:cxnChg chg="add del mod topLvl">
          <ac:chgData name="Sebastian Meine" userId="f54488a2a6b7dc9e" providerId="LiveId" clId="{762C8129-56AC-41EC-ADD7-A8DEE5433772}" dt="2021-07-21T11:36:38.712" v="1471" actId="478"/>
          <ac:cxnSpMkLst>
            <pc:docMk/>
            <pc:sldMk cId="362378951" sldId="263"/>
            <ac:cxnSpMk id="89" creationId="{AA44D446-644B-4371-8E5A-8F3D65328F65}"/>
          </ac:cxnSpMkLst>
        </pc:cxnChg>
        <pc:cxnChg chg="add del mod topLvl">
          <ac:chgData name="Sebastian Meine" userId="f54488a2a6b7dc9e" providerId="LiveId" clId="{762C8129-56AC-41EC-ADD7-A8DEE5433772}" dt="2021-07-21T11:36:38.712" v="1471" actId="478"/>
          <ac:cxnSpMkLst>
            <pc:docMk/>
            <pc:sldMk cId="362378951" sldId="263"/>
            <ac:cxnSpMk id="90" creationId="{977A07A0-6614-4EC4-B5B0-30F3E5198FDB}"/>
          </ac:cxnSpMkLst>
        </pc:cxnChg>
        <pc:cxnChg chg="add del mod topLvl">
          <ac:chgData name="Sebastian Meine" userId="f54488a2a6b7dc9e" providerId="LiveId" clId="{762C8129-56AC-41EC-ADD7-A8DEE5433772}" dt="2021-07-21T11:35:52.566" v="1470" actId="478"/>
          <ac:cxnSpMkLst>
            <pc:docMk/>
            <pc:sldMk cId="362378951" sldId="263"/>
            <ac:cxnSpMk id="91" creationId="{6309E462-89C3-49C6-A8DC-E5C2368A4A81}"/>
          </ac:cxnSpMkLst>
        </pc:cxnChg>
        <pc:cxnChg chg="add del mod topLvl">
          <ac:chgData name="Sebastian Meine" userId="f54488a2a6b7dc9e" providerId="LiveId" clId="{762C8129-56AC-41EC-ADD7-A8DEE5433772}" dt="2021-07-21T11:36:38.712" v="1471" actId="478"/>
          <ac:cxnSpMkLst>
            <pc:docMk/>
            <pc:sldMk cId="362378951" sldId="263"/>
            <ac:cxnSpMk id="92" creationId="{5945FE7C-971F-482A-802E-153E983CBED9}"/>
          </ac:cxnSpMkLst>
        </pc:cxnChg>
        <pc:cxnChg chg="add del mod topLvl">
          <ac:chgData name="Sebastian Meine" userId="f54488a2a6b7dc9e" providerId="LiveId" clId="{762C8129-56AC-41EC-ADD7-A8DEE5433772}" dt="2021-07-21T11:36:38.712" v="1471" actId="478"/>
          <ac:cxnSpMkLst>
            <pc:docMk/>
            <pc:sldMk cId="362378951" sldId="263"/>
            <ac:cxnSpMk id="93" creationId="{D5E6647E-0185-4281-9BB5-C6A22215F917}"/>
          </ac:cxnSpMkLst>
        </pc:cxnChg>
        <pc:cxnChg chg="add del mod topLvl">
          <ac:chgData name="Sebastian Meine" userId="f54488a2a6b7dc9e" providerId="LiveId" clId="{762C8129-56AC-41EC-ADD7-A8DEE5433772}" dt="2021-07-21T11:35:52.566" v="1470" actId="478"/>
          <ac:cxnSpMkLst>
            <pc:docMk/>
            <pc:sldMk cId="362378951" sldId="263"/>
            <ac:cxnSpMk id="94" creationId="{0FDE8CB8-A594-4146-836A-48730F80877A}"/>
          </ac:cxnSpMkLst>
        </pc:cxnChg>
        <pc:cxnChg chg="add del mod topLvl">
          <ac:chgData name="Sebastian Meine" userId="f54488a2a6b7dc9e" providerId="LiveId" clId="{762C8129-56AC-41EC-ADD7-A8DEE5433772}" dt="2021-07-21T11:36:38.712" v="1471" actId="478"/>
          <ac:cxnSpMkLst>
            <pc:docMk/>
            <pc:sldMk cId="362378951" sldId="263"/>
            <ac:cxnSpMk id="95" creationId="{F133D6BC-971F-49F9-8075-260EC1759729}"/>
          </ac:cxnSpMkLst>
        </pc:cxnChg>
        <pc:cxnChg chg="add del mod topLvl">
          <ac:chgData name="Sebastian Meine" userId="f54488a2a6b7dc9e" providerId="LiveId" clId="{762C8129-56AC-41EC-ADD7-A8DEE5433772}" dt="2021-07-21T11:36:38.712" v="1471" actId="478"/>
          <ac:cxnSpMkLst>
            <pc:docMk/>
            <pc:sldMk cId="362378951" sldId="263"/>
            <ac:cxnSpMk id="96" creationId="{9D301A9A-7D57-4EC7-BBD5-9E451FB76AD7}"/>
          </ac:cxnSpMkLst>
        </pc:cxnChg>
        <pc:cxnChg chg="add del mod topLvl">
          <ac:chgData name="Sebastian Meine" userId="f54488a2a6b7dc9e" providerId="LiveId" clId="{762C8129-56AC-41EC-ADD7-A8DEE5433772}" dt="2021-07-21T11:35:52.566" v="1470" actId="478"/>
          <ac:cxnSpMkLst>
            <pc:docMk/>
            <pc:sldMk cId="362378951" sldId="263"/>
            <ac:cxnSpMk id="97" creationId="{95E91D7A-E522-41FE-AA2B-14F2F275F54F}"/>
          </ac:cxnSpMkLst>
        </pc:cxnChg>
        <pc:cxnChg chg="add del mod topLvl">
          <ac:chgData name="Sebastian Meine" userId="f54488a2a6b7dc9e" providerId="LiveId" clId="{762C8129-56AC-41EC-ADD7-A8DEE5433772}" dt="2021-07-21T11:36:38.712" v="1471" actId="478"/>
          <ac:cxnSpMkLst>
            <pc:docMk/>
            <pc:sldMk cId="362378951" sldId="263"/>
            <ac:cxnSpMk id="98" creationId="{38F4F638-3ADC-4D29-94CA-EE3DAE69F487}"/>
          </ac:cxnSpMkLst>
        </pc:cxnChg>
        <pc:cxnChg chg="add del mod topLvl">
          <ac:chgData name="Sebastian Meine" userId="f54488a2a6b7dc9e" providerId="LiveId" clId="{762C8129-56AC-41EC-ADD7-A8DEE5433772}" dt="2021-07-21T11:36:38.712" v="1471" actId="478"/>
          <ac:cxnSpMkLst>
            <pc:docMk/>
            <pc:sldMk cId="362378951" sldId="263"/>
            <ac:cxnSpMk id="99" creationId="{4631C8F0-621E-4A55-8CD0-4010D3012922}"/>
          </ac:cxnSpMkLst>
        </pc:cxnChg>
        <pc:cxnChg chg="add del mod">
          <ac:chgData name="Sebastian Meine" userId="f54488a2a6b7dc9e" providerId="LiveId" clId="{762C8129-56AC-41EC-ADD7-A8DEE5433772}" dt="2021-07-21T10:55:51.613" v="730" actId="478"/>
          <ac:cxnSpMkLst>
            <pc:docMk/>
            <pc:sldMk cId="362378951" sldId="263"/>
            <ac:cxnSpMk id="100" creationId="{67C1D83A-10C6-490F-8BF6-E9E7B1CCC0C6}"/>
          </ac:cxnSpMkLst>
        </pc:cxnChg>
        <pc:cxnChg chg="add del mod topLvl">
          <ac:chgData name="Sebastian Meine" userId="f54488a2a6b7dc9e" providerId="LiveId" clId="{762C8129-56AC-41EC-ADD7-A8DEE5433772}" dt="2021-07-21T11:36:38.712" v="1471" actId="478"/>
          <ac:cxnSpMkLst>
            <pc:docMk/>
            <pc:sldMk cId="362378951" sldId="263"/>
            <ac:cxnSpMk id="101" creationId="{CBD09E57-DF97-44D0-8EE2-CDD713CF3616}"/>
          </ac:cxnSpMkLst>
        </pc:cxnChg>
        <pc:cxnChg chg="add del mod topLvl">
          <ac:chgData name="Sebastian Meine" userId="f54488a2a6b7dc9e" providerId="LiveId" clId="{762C8129-56AC-41EC-ADD7-A8DEE5433772}" dt="2021-07-21T11:36:38.712" v="1471" actId="478"/>
          <ac:cxnSpMkLst>
            <pc:docMk/>
            <pc:sldMk cId="362378951" sldId="263"/>
            <ac:cxnSpMk id="102" creationId="{D56D64AC-BCBA-401A-8BD8-356903ADB112}"/>
          </ac:cxnSpMkLst>
        </pc:cxnChg>
        <pc:cxnChg chg="add del mod topLvl">
          <ac:chgData name="Sebastian Meine" userId="f54488a2a6b7dc9e" providerId="LiveId" clId="{762C8129-56AC-41EC-ADD7-A8DEE5433772}" dt="2021-07-21T11:35:52.566" v="1470" actId="478"/>
          <ac:cxnSpMkLst>
            <pc:docMk/>
            <pc:sldMk cId="362378951" sldId="263"/>
            <ac:cxnSpMk id="103" creationId="{0DF22BED-7B3C-4B4E-9EA6-2207A0C99582}"/>
          </ac:cxnSpMkLst>
        </pc:cxnChg>
        <pc:cxnChg chg="add del mod topLvl">
          <ac:chgData name="Sebastian Meine" userId="f54488a2a6b7dc9e" providerId="LiveId" clId="{762C8129-56AC-41EC-ADD7-A8DEE5433772}" dt="2021-07-21T11:36:38.712" v="1471" actId="478"/>
          <ac:cxnSpMkLst>
            <pc:docMk/>
            <pc:sldMk cId="362378951" sldId="263"/>
            <ac:cxnSpMk id="108" creationId="{D1A0BB38-0980-461B-B0AC-AEBFE3183D29}"/>
          </ac:cxnSpMkLst>
        </pc:cxnChg>
        <pc:cxnChg chg="add del mod topLvl">
          <ac:chgData name="Sebastian Meine" userId="f54488a2a6b7dc9e" providerId="LiveId" clId="{762C8129-56AC-41EC-ADD7-A8DEE5433772}" dt="2021-07-21T11:36:38.712" v="1471" actId="478"/>
          <ac:cxnSpMkLst>
            <pc:docMk/>
            <pc:sldMk cId="362378951" sldId="263"/>
            <ac:cxnSpMk id="109" creationId="{1800DCEE-7977-4B86-A77A-2C4661D78BD7}"/>
          </ac:cxnSpMkLst>
        </pc:cxnChg>
        <pc:cxnChg chg="add del mod topLvl">
          <ac:chgData name="Sebastian Meine" userId="f54488a2a6b7dc9e" providerId="LiveId" clId="{762C8129-56AC-41EC-ADD7-A8DEE5433772}" dt="2021-07-21T11:35:52.566" v="1470" actId="478"/>
          <ac:cxnSpMkLst>
            <pc:docMk/>
            <pc:sldMk cId="362378951" sldId="263"/>
            <ac:cxnSpMk id="110" creationId="{02F55A8F-46F2-4728-B417-DC7DEA230A14}"/>
          </ac:cxnSpMkLst>
        </pc:cxnChg>
        <pc:cxnChg chg="add del mod topLvl">
          <ac:chgData name="Sebastian Meine" userId="f54488a2a6b7dc9e" providerId="LiveId" clId="{762C8129-56AC-41EC-ADD7-A8DEE5433772}" dt="2021-07-21T11:36:38.712" v="1471" actId="478"/>
          <ac:cxnSpMkLst>
            <pc:docMk/>
            <pc:sldMk cId="362378951" sldId="263"/>
            <ac:cxnSpMk id="111" creationId="{059613AD-3F30-4D25-B8E6-BA3084CBD16B}"/>
          </ac:cxnSpMkLst>
        </pc:cxnChg>
        <pc:cxnChg chg="add del mod topLvl">
          <ac:chgData name="Sebastian Meine" userId="f54488a2a6b7dc9e" providerId="LiveId" clId="{762C8129-56AC-41EC-ADD7-A8DEE5433772}" dt="2021-07-21T11:36:38.712" v="1471" actId="478"/>
          <ac:cxnSpMkLst>
            <pc:docMk/>
            <pc:sldMk cId="362378951" sldId="263"/>
            <ac:cxnSpMk id="112" creationId="{25120E7B-51A7-432C-B1D5-EEE699E41F47}"/>
          </ac:cxnSpMkLst>
        </pc:cxnChg>
        <pc:cxnChg chg="add del mod topLvl">
          <ac:chgData name="Sebastian Meine" userId="f54488a2a6b7dc9e" providerId="LiveId" clId="{762C8129-56AC-41EC-ADD7-A8DEE5433772}" dt="2021-07-21T11:35:52.566" v="1470" actId="478"/>
          <ac:cxnSpMkLst>
            <pc:docMk/>
            <pc:sldMk cId="362378951" sldId="263"/>
            <ac:cxnSpMk id="113" creationId="{2FE4CB73-92BB-4082-9BB1-E6796D523AE8}"/>
          </ac:cxnSpMkLst>
        </pc:cxnChg>
        <pc:cxnChg chg="add del mod">
          <ac:chgData name="Sebastian Meine" userId="f54488a2a6b7dc9e" providerId="LiveId" clId="{762C8129-56AC-41EC-ADD7-A8DEE5433772}" dt="2021-07-21T10:58:00.114" v="865"/>
          <ac:cxnSpMkLst>
            <pc:docMk/>
            <pc:sldMk cId="362378951" sldId="263"/>
            <ac:cxnSpMk id="114" creationId="{8B38866D-0AA0-472E-954F-C5B13DEEC04D}"/>
          </ac:cxnSpMkLst>
        </pc:cxnChg>
        <pc:cxnChg chg="add del mod">
          <ac:chgData name="Sebastian Meine" userId="f54488a2a6b7dc9e" providerId="LiveId" clId="{762C8129-56AC-41EC-ADD7-A8DEE5433772}" dt="2021-07-21T10:58:00.114" v="865"/>
          <ac:cxnSpMkLst>
            <pc:docMk/>
            <pc:sldMk cId="362378951" sldId="263"/>
            <ac:cxnSpMk id="115" creationId="{46CAA9EB-7B94-4D34-AF8F-17D4A847B535}"/>
          </ac:cxnSpMkLst>
        </pc:cxnChg>
        <pc:cxnChg chg="add del mod">
          <ac:chgData name="Sebastian Meine" userId="f54488a2a6b7dc9e" providerId="LiveId" clId="{762C8129-56AC-41EC-ADD7-A8DEE5433772}" dt="2021-07-21T10:58:00.114" v="865"/>
          <ac:cxnSpMkLst>
            <pc:docMk/>
            <pc:sldMk cId="362378951" sldId="263"/>
            <ac:cxnSpMk id="116" creationId="{E0512FA2-63FA-404F-B509-8F9413E6CE18}"/>
          </ac:cxnSpMkLst>
        </pc:cxnChg>
        <pc:cxnChg chg="add del mod topLvl">
          <ac:chgData name="Sebastian Meine" userId="f54488a2a6b7dc9e" providerId="LiveId" clId="{762C8129-56AC-41EC-ADD7-A8DEE5433772}" dt="2021-07-21T11:36:38.712" v="1471" actId="478"/>
          <ac:cxnSpMkLst>
            <pc:docMk/>
            <pc:sldMk cId="362378951" sldId="263"/>
            <ac:cxnSpMk id="117" creationId="{A2D009C4-9F9A-4AB1-9CFD-CBD7948A3B4D}"/>
          </ac:cxnSpMkLst>
        </pc:cxnChg>
        <pc:cxnChg chg="add del mod topLvl">
          <ac:chgData name="Sebastian Meine" userId="f54488a2a6b7dc9e" providerId="LiveId" clId="{762C8129-56AC-41EC-ADD7-A8DEE5433772}" dt="2021-07-21T11:36:38.712" v="1471" actId="478"/>
          <ac:cxnSpMkLst>
            <pc:docMk/>
            <pc:sldMk cId="362378951" sldId="263"/>
            <ac:cxnSpMk id="118" creationId="{AEB4E4B7-CC4C-4875-9903-014BD200A5DC}"/>
          </ac:cxnSpMkLst>
        </pc:cxnChg>
        <pc:cxnChg chg="add del mod topLvl">
          <ac:chgData name="Sebastian Meine" userId="f54488a2a6b7dc9e" providerId="LiveId" clId="{762C8129-56AC-41EC-ADD7-A8DEE5433772}" dt="2021-07-21T11:35:52.566" v="1470" actId="478"/>
          <ac:cxnSpMkLst>
            <pc:docMk/>
            <pc:sldMk cId="362378951" sldId="263"/>
            <ac:cxnSpMk id="119" creationId="{184527EA-91AC-47C0-9CAA-3D3057672776}"/>
          </ac:cxnSpMkLst>
        </pc:cxnChg>
        <pc:cxnChg chg="add del mod topLvl">
          <ac:chgData name="Sebastian Meine" userId="f54488a2a6b7dc9e" providerId="LiveId" clId="{762C8129-56AC-41EC-ADD7-A8DEE5433772}" dt="2021-07-21T11:36:38.712" v="1471" actId="478"/>
          <ac:cxnSpMkLst>
            <pc:docMk/>
            <pc:sldMk cId="362378951" sldId="263"/>
            <ac:cxnSpMk id="120" creationId="{1FFDA1DD-C077-4680-AA24-0C9A4853627F}"/>
          </ac:cxnSpMkLst>
        </pc:cxnChg>
        <pc:cxnChg chg="add del mod topLvl">
          <ac:chgData name="Sebastian Meine" userId="f54488a2a6b7dc9e" providerId="LiveId" clId="{762C8129-56AC-41EC-ADD7-A8DEE5433772}" dt="2021-07-21T11:36:38.712" v="1471" actId="478"/>
          <ac:cxnSpMkLst>
            <pc:docMk/>
            <pc:sldMk cId="362378951" sldId="263"/>
            <ac:cxnSpMk id="121" creationId="{74224497-0F7D-495D-A4DA-3DAE395521CE}"/>
          </ac:cxnSpMkLst>
        </pc:cxnChg>
        <pc:cxnChg chg="add del mod topLvl">
          <ac:chgData name="Sebastian Meine" userId="f54488a2a6b7dc9e" providerId="LiveId" clId="{762C8129-56AC-41EC-ADD7-A8DEE5433772}" dt="2021-07-21T11:35:52.566" v="1470" actId="478"/>
          <ac:cxnSpMkLst>
            <pc:docMk/>
            <pc:sldMk cId="362378951" sldId="263"/>
            <ac:cxnSpMk id="122" creationId="{75DD3674-22F2-424B-897C-1BEF90149A84}"/>
          </ac:cxnSpMkLst>
        </pc:cxnChg>
        <pc:cxnChg chg="add del mod topLvl">
          <ac:chgData name="Sebastian Meine" userId="f54488a2a6b7dc9e" providerId="LiveId" clId="{762C8129-56AC-41EC-ADD7-A8DEE5433772}" dt="2021-07-21T11:35:52.566" v="1470" actId="478"/>
          <ac:cxnSpMkLst>
            <pc:docMk/>
            <pc:sldMk cId="362378951" sldId="263"/>
            <ac:cxnSpMk id="123" creationId="{2EB260D9-22D4-4682-9393-FEE846165C41}"/>
          </ac:cxnSpMkLst>
        </pc:cxnChg>
        <pc:cxnChg chg="add del mod topLvl">
          <ac:chgData name="Sebastian Meine" userId="f54488a2a6b7dc9e" providerId="LiveId" clId="{762C8129-56AC-41EC-ADD7-A8DEE5433772}" dt="2021-07-21T11:36:38.712" v="1471" actId="478"/>
          <ac:cxnSpMkLst>
            <pc:docMk/>
            <pc:sldMk cId="362378951" sldId="263"/>
            <ac:cxnSpMk id="124" creationId="{C7BA54DF-D0C7-45A9-83C2-1AD500CB3E9E}"/>
          </ac:cxnSpMkLst>
        </pc:cxnChg>
        <pc:cxnChg chg="add del mod topLvl">
          <ac:chgData name="Sebastian Meine" userId="f54488a2a6b7dc9e" providerId="LiveId" clId="{762C8129-56AC-41EC-ADD7-A8DEE5433772}" dt="2021-07-21T11:35:52.566" v="1470" actId="478"/>
          <ac:cxnSpMkLst>
            <pc:docMk/>
            <pc:sldMk cId="362378951" sldId="263"/>
            <ac:cxnSpMk id="125" creationId="{91EE1DC4-E184-4DAB-A8CC-15BC134B5106}"/>
          </ac:cxnSpMkLst>
        </pc:cxnChg>
        <pc:cxnChg chg="add del mod topLvl">
          <ac:chgData name="Sebastian Meine" userId="f54488a2a6b7dc9e" providerId="LiveId" clId="{762C8129-56AC-41EC-ADD7-A8DEE5433772}" dt="2021-07-21T11:35:20.640" v="1462" actId="478"/>
          <ac:cxnSpMkLst>
            <pc:docMk/>
            <pc:sldMk cId="362378951" sldId="263"/>
            <ac:cxnSpMk id="126" creationId="{5B1E355E-84C8-4FFF-886F-BE2350CD5884}"/>
          </ac:cxnSpMkLst>
        </pc:cxnChg>
        <pc:cxnChg chg="add del mod topLvl">
          <ac:chgData name="Sebastian Meine" userId="f54488a2a6b7dc9e" providerId="LiveId" clId="{762C8129-56AC-41EC-ADD7-A8DEE5433772}" dt="2021-07-21T11:35:21.677" v="1463" actId="478"/>
          <ac:cxnSpMkLst>
            <pc:docMk/>
            <pc:sldMk cId="362378951" sldId="263"/>
            <ac:cxnSpMk id="127" creationId="{B7F335C2-6ECF-48B4-ADE2-696F9380E134}"/>
          </ac:cxnSpMkLst>
        </pc:cxnChg>
        <pc:cxnChg chg="add del mod topLvl">
          <ac:chgData name="Sebastian Meine" userId="f54488a2a6b7dc9e" providerId="LiveId" clId="{762C8129-56AC-41EC-ADD7-A8DEE5433772}" dt="2021-07-21T11:35:22.698" v="1464" actId="478"/>
          <ac:cxnSpMkLst>
            <pc:docMk/>
            <pc:sldMk cId="362378951" sldId="263"/>
            <ac:cxnSpMk id="128" creationId="{1C530278-2743-483F-B1D9-EEAD1476B3A8}"/>
          </ac:cxnSpMkLst>
        </pc:cxnChg>
        <pc:cxnChg chg="add del mod topLvl">
          <ac:chgData name="Sebastian Meine" userId="f54488a2a6b7dc9e" providerId="LiveId" clId="{762C8129-56AC-41EC-ADD7-A8DEE5433772}" dt="2021-07-21T11:35:23.404" v="1465" actId="478"/>
          <ac:cxnSpMkLst>
            <pc:docMk/>
            <pc:sldMk cId="362378951" sldId="263"/>
            <ac:cxnSpMk id="129" creationId="{EC9C998B-E07E-47BB-BC01-22A1B96321E5}"/>
          </ac:cxnSpMkLst>
        </pc:cxnChg>
        <pc:cxnChg chg="add del mod topLvl">
          <ac:chgData name="Sebastian Meine" userId="f54488a2a6b7dc9e" providerId="LiveId" clId="{762C8129-56AC-41EC-ADD7-A8DEE5433772}" dt="2021-07-21T11:35:24.297" v="1466" actId="478"/>
          <ac:cxnSpMkLst>
            <pc:docMk/>
            <pc:sldMk cId="362378951" sldId="263"/>
            <ac:cxnSpMk id="130" creationId="{F77C2736-08F1-451F-AB7D-17039071E728}"/>
          </ac:cxnSpMkLst>
        </pc:cxnChg>
        <pc:cxnChg chg="add del mod topLvl">
          <ac:chgData name="Sebastian Meine" userId="f54488a2a6b7dc9e" providerId="LiveId" clId="{762C8129-56AC-41EC-ADD7-A8DEE5433772}" dt="2021-07-21T11:35:25.312" v="1467" actId="478"/>
          <ac:cxnSpMkLst>
            <pc:docMk/>
            <pc:sldMk cId="362378951" sldId="263"/>
            <ac:cxnSpMk id="131" creationId="{DD4D6E6D-4EC3-4E24-831A-B4539B79C7BF}"/>
          </ac:cxnSpMkLst>
        </pc:cxnChg>
        <pc:cxnChg chg="add mod topLvl">
          <ac:chgData name="Sebastian Meine" userId="f54488a2a6b7dc9e" providerId="LiveId" clId="{762C8129-56AC-41EC-ADD7-A8DEE5433772}" dt="2021-07-21T11:25:17.710" v="1385" actId="1076"/>
          <ac:cxnSpMkLst>
            <pc:docMk/>
            <pc:sldMk cId="362378951" sldId="263"/>
            <ac:cxnSpMk id="133" creationId="{D4A04664-43DE-4D6D-8612-ED0EFFCB70BC}"/>
          </ac:cxnSpMkLst>
        </pc:cxnChg>
        <pc:cxnChg chg="add mod">
          <ac:chgData name="Sebastian Meine" userId="f54488a2a6b7dc9e" providerId="LiveId" clId="{762C8129-56AC-41EC-ADD7-A8DEE5433772}" dt="2021-07-21T11:12:15.534" v="986" actId="571"/>
          <ac:cxnSpMkLst>
            <pc:docMk/>
            <pc:sldMk cId="362378951" sldId="263"/>
            <ac:cxnSpMk id="137" creationId="{E45DAFFB-D025-4201-8EFE-678A3E5E2435}"/>
          </ac:cxnSpMkLst>
        </pc:cxnChg>
        <pc:cxnChg chg="add mod">
          <ac:chgData name="Sebastian Meine" userId="f54488a2a6b7dc9e" providerId="LiveId" clId="{762C8129-56AC-41EC-ADD7-A8DEE5433772}" dt="2021-07-21T11:12:15.534" v="986" actId="571"/>
          <ac:cxnSpMkLst>
            <pc:docMk/>
            <pc:sldMk cId="362378951" sldId="263"/>
            <ac:cxnSpMk id="139" creationId="{721E7C5D-F9CB-4FEB-A3DB-F32E8B3EA3EF}"/>
          </ac:cxnSpMkLst>
        </pc:cxnChg>
        <pc:cxnChg chg="add mod">
          <ac:chgData name="Sebastian Meine" userId="f54488a2a6b7dc9e" providerId="LiveId" clId="{762C8129-56AC-41EC-ADD7-A8DEE5433772}" dt="2021-07-21T11:12:15.534" v="986" actId="571"/>
          <ac:cxnSpMkLst>
            <pc:docMk/>
            <pc:sldMk cId="362378951" sldId="263"/>
            <ac:cxnSpMk id="141" creationId="{654962E0-6256-4BCD-B3E2-3FB11D640FBF}"/>
          </ac:cxnSpMkLst>
        </pc:cxnChg>
        <pc:cxnChg chg="add mod">
          <ac:chgData name="Sebastian Meine" userId="f54488a2a6b7dc9e" providerId="LiveId" clId="{762C8129-56AC-41EC-ADD7-A8DEE5433772}" dt="2021-07-21T11:12:15.534" v="986" actId="571"/>
          <ac:cxnSpMkLst>
            <pc:docMk/>
            <pc:sldMk cId="362378951" sldId="263"/>
            <ac:cxnSpMk id="142" creationId="{BB6CF6F0-BFBB-4B08-8F38-0BBA948631DD}"/>
          </ac:cxnSpMkLst>
        </pc:cxnChg>
        <pc:cxnChg chg="add mod">
          <ac:chgData name="Sebastian Meine" userId="f54488a2a6b7dc9e" providerId="LiveId" clId="{762C8129-56AC-41EC-ADD7-A8DEE5433772}" dt="2021-07-21T11:12:15.534" v="986" actId="571"/>
          <ac:cxnSpMkLst>
            <pc:docMk/>
            <pc:sldMk cId="362378951" sldId="263"/>
            <ac:cxnSpMk id="143" creationId="{D594E35F-1E97-4C51-9CA3-2AC13B4F57B7}"/>
          </ac:cxnSpMkLst>
        </pc:cxnChg>
        <pc:cxnChg chg="add mod">
          <ac:chgData name="Sebastian Meine" userId="f54488a2a6b7dc9e" providerId="LiveId" clId="{762C8129-56AC-41EC-ADD7-A8DEE5433772}" dt="2021-07-21T11:12:15.534" v="986" actId="571"/>
          <ac:cxnSpMkLst>
            <pc:docMk/>
            <pc:sldMk cId="362378951" sldId="263"/>
            <ac:cxnSpMk id="144" creationId="{A9E0F8B6-AEF7-44F8-B8E6-BA771A2E354D}"/>
          </ac:cxnSpMkLst>
        </pc:cxnChg>
        <pc:cxnChg chg="add mod">
          <ac:chgData name="Sebastian Meine" userId="f54488a2a6b7dc9e" providerId="LiveId" clId="{762C8129-56AC-41EC-ADD7-A8DEE5433772}" dt="2021-07-21T11:12:15.534" v="986" actId="571"/>
          <ac:cxnSpMkLst>
            <pc:docMk/>
            <pc:sldMk cId="362378951" sldId="263"/>
            <ac:cxnSpMk id="145" creationId="{2EDBAFA9-D285-476D-AF65-512CE9C62AA0}"/>
          </ac:cxnSpMkLst>
        </pc:cxnChg>
        <pc:cxnChg chg="add mod">
          <ac:chgData name="Sebastian Meine" userId="f54488a2a6b7dc9e" providerId="LiveId" clId="{762C8129-56AC-41EC-ADD7-A8DEE5433772}" dt="2021-07-21T11:12:15.534" v="986" actId="571"/>
          <ac:cxnSpMkLst>
            <pc:docMk/>
            <pc:sldMk cId="362378951" sldId="263"/>
            <ac:cxnSpMk id="146" creationId="{97AEF6BC-EF71-4FE3-A966-DF4BE0841FC2}"/>
          </ac:cxnSpMkLst>
        </pc:cxnChg>
        <pc:cxnChg chg="add mod">
          <ac:chgData name="Sebastian Meine" userId="f54488a2a6b7dc9e" providerId="LiveId" clId="{762C8129-56AC-41EC-ADD7-A8DEE5433772}" dt="2021-07-21T11:12:15.534" v="986" actId="571"/>
          <ac:cxnSpMkLst>
            <pc:docMk/>
            <pc:sldMk cId="362378951" sldId="263"/>
            <ac:cxnSpMk id="147" creationId="{021FAB41-21CE-412C-9757-33EFCDD9191E}"/>
          </ac:cxnSpMkLst>
        </pc:cxnChg>
        <pc:cxnChg chg="add mod">
          <ac:chgData name="Sebastian Meine" userId="f54488a2a6b7dc9e" providerId="LiveId" clId="{762C8129-56AC-41EC-ADD7-A8DEE5433772}" dt="2021-07-21T11:12:15.534" v="986" actId="571"/>
          <ac:cxnSpMkLst>
            <pc:docMk/>
            <pc:sldMk cId="362378951" sldId="263"/>
            <ac:cxnSpMk id="148" creationId="{B8EC6A24-1FC6-446E-9665-14186AFA4582}"/>
          </ac:cxnSpMkLst>
        </pc:cxnChg>
        <pc:cxnChg chg="add mod">
          <ac:chgData name="Sebastian Meine" userId="f54488a2a6b7dc9e" providerId="LiveId" clId="{762C8129-56AC-41EC-ADD7-A8DEE5433772}" dt="2021-07-21T11:12:15.534" v="986" actId="571"/>
          <ac:cxnSpMkLst>
            <pc:docMk/>
            <pc:sldMk cId="362378951" sldId="263"/>
            <ac:cxnSpMk id="149" creationId="{26349E5D-5F80-4310-95E1-28021AAB14B1}"/>
          </ac:cxnSpMkLst>
        </pc:cxnChg>
        <pc:cxnChg chg="add mod">
          <ac:chgData name="Sebastian Meine" userId="f54488a2a6b7dc9e" providerId="LiveId" clId="{762C8129-56AC-41EC-ADD7-A8DEE5433772}" dt="2021-07-21T11:12:15.534" v="986" actId="571"/>
          <ac:cxnSpMkLst>
            <pc:docMk/>
            <pc:sldMk cId="362378951" sldId="263"/>
            <ac:cxnSpMk id="150" creationId="{36C29BA8-0F2C-4F14-8D64-5DCAA6DCEF23}"/>
          </ac:cxnSpMkLst>
        </pc:cxnChg>
        <pc:cxnChg chg="add mod">
          <ac:chgData name="Sebastian Meine" userId="f54488a2a6b7dc9e" providerId="LiveId" clId="{762C8129-56AC-41EC-ADD7-A8DEE5433772}" dt="2021-07-21T11:12:15.534" v="986" actId="571"/>
          <ac:cxnSpMkLst>
            <pc:docMk/>
            <pc:sldMk cId="362378951" sldId="263"/>
            <ac:cxnSpMk id="151" creationId="{CCF44DFA-30D9-4691-B273-BF49E38D8233}"/>
          </ac:cxnSpMkLst>
        </pc:cxnChg>
        <pc:cxnChg chg="add mod">
          <ac:chgData name="Sebastian Meine" userId="f54488a2a6b7dc9e" providerId="LiveId" clId="{762C8129-56AC-41EC-ADD7-A8DEE5433772}" dt="2021-07-21T11:12:15.534" v="986" actId="571"/>
          <ac:cxnSpMkLst>
            <pc:docMk/>
            <pc:sldMk cId="362378951" sldId="263"/>
            <ac:cxnSpMk id="152" creationId="{E2D1EE7D-EDC2-4779-903A-DCD38F4243FD}"/>
          </ac:cxnSpMkLst>
        </pc:cxnChg>
        <pc:cxnChg chg="add mod">
          <ac:chgData name="Sebastian Meine" userId="f54488a2a6b7dc9e" providerId="LiveId" clId="{762C8129-56AC-41EC-ADD7-A8DEE5433772}" dt="2021-07-21T11:12:15.534" v="986" actId="571"/>
          <ac:cxnSpMkLst>
            <pc:docMk/>
            <pc:sldMk cId="362378951" sldId="263"/>
            <ac:cxnSpMk id="153" creationId="{D4F7D47B-6D87-401C-A446-5E0844A3BBD5}"/>
          </ac:cxnSpMkLst>
        </pc:cxnChg>
        <pc:cxnChg chg="add mod">
          <ac:chgData name="Sebastian Meine" userId="f54488a2a6b7dc9e" providerId="LiveId" clId="{762C8129-56AC-41EC-ADD7-A8DEE5433772}" dt="2021-07-21T11:12:15.534" v="986" actId="571"/>
          <ac:cxnSpMkLst>
            <pc:docMk/>
            <pc:sldMk cId="362378951" sldId="263"/>
            <ac:cxnSpMk id="154" creationId="{5842CEA3-C8A0-4D32-A3E0-93BD9B124D92}"/>
          </ac:cxnSpMkLst>
        </pc:cxnChg>
        <pc:cxnChg chg="add mod">
          <ac:chgData name="Sebastian Meine" userId="f54488a2a6b7dc9e" providerId="LiveId" clId="{762C8129-56AC-41EC-ADD7-A8DEE5433772}" dt="2021-07-21T11:12:15.534" v="986" actId="571"/>
          <ac:cxnSpMkLst>
            <pc:docMk/>
            <pc:sldMk cId="362378951" sldId="263"/>
            <ac:cxnSpMk id="155" creationId="{97FE16B8-5CAE-4C24-9520-15208BC25BEB}"/>
          </ac:cxnSpMkLst>
        </pc:cxnChg>
        <pc:cxnChg chg="add mod">
          <ac:chgData name="Sebastian Meine" userId="f54488a2a6b7dc9e" providerId="LiveId" clId="{762C8129-56AC-41EC-ADD7-A8DEE5433772}" dt="2021-07-21T11:12:15.534" v="986" actId="571"/>
          <ac:cxnSpMkLst>
            <pc:docMk/>
            <pc:sldMk cId="362378951" sldId="263"/>
            <ac:cxnSpMk id="156" creationId="{790571E1-C439-4288-BCDC-2D907CDBE472}"/>
          </ac:cxnSpMkLst>
        </pc:cxnChg>
        <pc:cxnChg chg="add mod">
          <ac:chgData name="Sebastian Meine" userId="f54488a2a6b7dc9e" providerId="LiveId" clId="{762C8129-56AC-41EC-ADD7-A8DEE5433772}" dt="2021-07-21T11:12:15.534" v="986" actId="571"/>
          <ac:cxnSpMkLst>
            <pc:docMk/>
            <pc:sldMk cId="362378951" sldId="263"/>
            <ac:cxnSpMk id="157" creationId="{CB3E2CC3-4D01-4025-B2D2-CAC269011DAE}"/>
          </ac:cxnSpMkLst>
        </pc:cxnChg>
        <pc:cxnChg chg="add mod">
          <ac:chgData name="Sebastian Meine" userId="f54488a2a6b7dc9e" providerId="LiveId" clId="{762C8129-56AC-41EC-ADD7-A8DEE5433772}" dt="2021-07-21T11:12:14.978" v="985" actId="571"/>
          <ac:cxnSpMkLst>
            <pc:docMk/>
            <pc:sldMk cId="362378951" sldId="263"/>
            <ac:cxnSpMk id="174" creationId="{F83BF8FE-F617-4503-B3EB-39E5416CB9AC}"/>
          </ac:cxnSpMkLst>
        </pc:cxnChg>
        <pc:cxnChg chg="add mod">
          <ac:chgData name="Sebastian Meine" userId="f54488a2a6b7dc9e" providerId="LiveId" clId="{762C8129-56AC-41EC-ADD7-A8DEE5433772}" dt="2021-07-21T11:12:14.978" v="985" actId="571"/>
          <ac:cxnSpMkLst>
            <pc:docMk/>
            <pc:sldMk cId="362378951" sldId="263"/>
            <ac:cxnSpMk id="175" creationId="{D938618D-574E-4730-A7CB-ABB16292E8F9}"/>
          </ac:cxnSpMkLst>
        </pc:cxnChg>
        <pc:cxnChg chg="add mod">
          <ac:chgData name="Sebastian Meine" userId="f54488a2a6b7dc9e" providerId="LiveId" clId="{762C8129-56AC-41EC-ADD7-A8DEE5433772}" dt="2021-07-21T11:12:14.978" v="985" actId="571"/>
          <ac:cxnSpMkLst>
            <pc:docMk/>
            <pc:sldMk cId="362378951" sldId="263"/>
            <ac:cxnSpMk id="177" creationId="{0D1EC9C5-DD96-4C5C-B30F-C72A321D9E75}"/>
          </ac:cxnSpMkLst>
        </pc:cxnChg>
        <pc:cxnChg chg="add mod">
          <ac:chgData name="Sebastian Meine" userId="f54488a2a6b7dc9e" providerId="LiveId" clId="{762C8129-56AC-41EC-ADD7-A8DEE5433772}" dt="2021-07-21T11:12:14.978" v="985" actId="571"/>
          <ac:cxnSpMkLst>
            <pc:docMk/>
            <pc:sldMk cId="362378951" sldId="263"/>
            <ac:cxnSpMk id="179" creationId="{4761D53E-BA6F-4009-B5F9-6E0875D1EB2A}"/>
          </ac:cxnSpMkLst>
        </pc:cxnChg>
        <pc:cxnChg chg="add mod">
          <ac:chgData name="Sebastian Meine" userId="f54488a2a6b7dc9e" providerId="LiveId" clId="{762C8129-56AC-41EC-ADD7-A8DEE5433772}" dt="2021-07-21T11:12:14.978" v="985" actId="571"/>
          <ac:cxnSpMkLst>
            <pc:docMk/>
            <pc:sldMk cId="362378951" sldId="263"/>
            <ac:cxnSpMk id="180" creationId="{7454FB4A-9937-49F6-A37F-744F1F7419AE}"/>
          </ac:cxnSpMkLst>
        </pc:cxnChg>
        <pc:cxnChg chg="add mod">
          <ac:chgData name="Sebastian Meine" userId="f54488a2a6b7dc9e" providerId="LiveId" clId="{762C8129-56AC-41EC-ADD7-A8DEE5433772}" dt="2021-07-21T11:12:14.978" v="985" actId="571"/>
          <ac:cxnSpMkLst>
            <pc:docMk/>
            <pc:sldMk cId="362378951" sldId="263"/>
            <ac:cxnSpMk id="181" creationId="{5F78F936-B03A-4B61-B839-A820C761EE29}"/>
          </ac:cxnSpMkLst>
        </pc:cxnChg>
        <pc:cxnChg chg="add mod">
          <ac:chgData name="Sebastian Meine" userId="f54488a2a6b7dc9e" providerId="LiveId" clId="{762C8129-56AC-41EC-ADD7-A8DEE5433772}" dt="2021-07-21T11:12:14.978" v="985" actId="571"/>
          <ac:cxnSpMkLst>
            <pc:docMk/>
            <pc:sldMk cId="362378951" sldId="263"/>
            <ac:cxnSpMk id="182" creationId="{650EDD3D-C5BB-43D9-B7FD-897F98D715D2}"/>
          </ac:cxnSpMkLst>
        </pc:cxnChg>
        <pc:cxnChg chg="add mod">
          <ac:chgData name="Sebastian Meine" userId="f54488a2a6b7dc9e" providerId="LiveId" clId="{762C8129-56AC-41EC-ADD7-A8DEE5433772}" dt="2021-07-21T11:12:14.978" v="985" actId="571"/>
          <ac:cxnSpMkLst>
            <pc:docMk/>
            <pc:sldMk cId="362378951" sldId="263"/>
            <ac:cxnSpMk id="183" creationId="{FC05760F-3CA7-4EB3-B403-88F4651C8570}"/>
          </ac:cxnSpMkLst>
        </pc:cxnChg>
        <pc:cxnChg chg="add mod">
          <ac:chgData name="Sebastian Meine" userId="f54488a2a6b7dc9e" providerId="LiveId" clId="{762C8129-56AC-41EC-ADD7-A8DEE5433772}" dt="2021-07-21T11:12:14.978" v="985" actId="571"/>
          <ac:cxnSpMkLst>
            <pc:docMk/>
            <pc:sldMk cId="362378951" sldId="263"/>
            <ac:cxnSpMk id="184" creationId="{0E9DA758-F250-49CD-8452-3A092D4BD22C}"/>
          </ac:cxnSpMkLst>
        </pc:cxnChg>
        <pc:cxnChg chg="add mod">
          <ac:chgData name="Sebastian Meine" userId="f54488a2a6b7dc9e" providerId="LiveId" clId="{762C8129-56AC-41EC-ADD7-A8DEE5433772}" dt="2021-07-21T11:12:14.978" v="985" actId="571"/>
          <ac:cxnSpMkLst>
            <pc:docMk/>
            <pc:sldMk cId="362378951" sldId="263"/>
            <ac:cxnSpMk id="185" creationId="{7E1EC040-9EBD-433B-944A-FF6A56B5D4A3}"/>
          </ac:cxnSpMkLst>
        </pc:cxnChg>
        <pc:cxnChg chg="add mod">
          <ac:chgData name="Sebastian Meine" userId="f54488a2a6b7dc9e" providerId="LiveId" clId="{762C8129-56AC-41EC-ADD7-A8DEE5433772}" dt="2021-07-21T11:12:14.978" v="985" actId="571"/>
          <ac:cxnSpMkLst>
            <pc:docMk/>
            <pc:sldMk cId="362378951" sldId="263"/>
            <ac:cxnSpMk id="186" creationId="{DE4928AC-0584-4E84-917B-F28BC84095E5}"/>
          </ac:cxnSpMkLst>
        </pc:cxnChg>
        <pc:cxnChg chg="add mod">
          <ac:chgData name="Sebastian Meine" userId="f54488a2a6b7dc9e" providerId="LiveId" clId="{762C8129-56AC-41EC-ADD7-A8DEE5433772}" dt="2021-07-21T11:12:14.978" v="985" actId="571"/>
          <ac:cxnSpMkLst>
            <pc:docMk/>
            <pc:sldMk cId="362378951" sldId="263"/>
            <ac:cxnSpMk id="187" creationId="{2F9A6ED6-E08D-4ED6-9DA7-69400889D21A}"/>
          </ac:cxnSpMkLst>
        </pc:cxnChg>
        <pc:cxnChg chg="add mod">
          <ac:chgData name="Sebastian Meine" userId="f54488a2a6b7dc9e" providerId="LiveId" clId="{762C8129-56AC-41EC-ADD7-A8DEE5433772}" dt="2021-07-21T11:12:14.978" v="985" actId="571"/>
          <ac:cxnSpMkLst>
            <pc:docMk/>
            <pc:sldMk cId="362378951" sldId="263"/>
            <ac:cxnSpMk id="188" creationId="{0898A8E4-50E1-4545-BAE9-FBFB63E1B8E2}"/>
          </ac:cxnSpMkLst>
        </pc:cxnChg>
        <pc:cxnChg chg="add mod">
          <ac:chgData name="Sebastian Meine" userId="f54488a2a6b7dc9e" providerId="LiveId" clId="{762C8129-56AC-41EC-ADD7-A8DEE5433772}" dt="2021-07-21T11:12:14.978" v="985" actId="571"/>
          <ac:cxnSpMkLst>
            <pc:docMk/>
            <pc:sldMk cId="362378951" sldId="263"/>
            <ac:cxnSpMk id="189" creationId="{682890B5-ADF3-44B6-977D-1311AEBC7B52}"/>
          </ac:cxnSpMkLst>
        </pc:cxnChg>
        <pc:cxnChg chg="add mod">
          <ac:chgData name="Sebastian Meine" userId="f54488a2a6b7dc9e" providerId="LiveId" clId="{762C8129-56AC-41EC-ADD7-A8DEE5433772}" dt="2021-07-21T11:12:14.978" v="985" actId="571"/>
          <ac:cxnSpMkLst>
            <pc:docMk/>
            <pc:sldMk cId="362378951" sldId="263"/>
            <ac:cxnSpMk id="190" creationId="{6D290FA0-FC8C-4FF3-8C99-3D7FE7DF6339}"/>
          </ac:cxnSpMkLst>
        </pc:cxnChg>
        <pc:cxnChg chg="add mod">
          <ac:chgData name="Sebastian Meine" userId="f54488a2a6b7dc9e" providerId="LiveId" clId="{762C8129-56AC-41EC-ADD7-A8DEE5433772}" dt="2021-07-21T11:12:14.978" v="985" actId="571"/>
          <ac:cxnSpMkLst>
            <pc:docMk/>
            <pc:sldMk cId="362378951" sldId="263"/>
            <ac:cxnSpMk id="191" creationId="{E3B35F09-E5E6-4D84-B330-493041DCAAB6}"/>
          </ac:cxnSpMkLst>
        </pc:cxnChg>
        <pc:cxnChg chg="add mod">
          <ac:chgData name="Sebastian Meine" userId="f54488a2a6b7dc9e" providerId="LiveId" clId="{762C8129-56AC-41EC-ADD7-A8DEE5433772}" dt="2021-07-21T11:12:14.978" v="985" actId="571"/>
          <ac:cxnSpMkLst>
            <pc:docMk/>
            <pc:sldMk cId="362378951" sldId="263"/>
            <ac:cxnSpMk id="192" creationId="{CEE58F86-3E46-423E-B68C-CD8FB4B5584E}"/>
          </ac:cxnSpMkLst>
        </pc:cxnChg>
        <pc:cxnChg chg="add mod">
          <ac:chgData name="Sebastian Meine" userId="f54488a2a6b7dc9e" providerId="LiveId" clId="{762C8129-56AC-41EC-ADD7-A8DEE5433772}" dt="2021-07-21T11:12:14.978" v="985" actId="571"/>
          <ac:cxnSpMkLst>
            <pc:docMk/>
            <pc:sldMk cId="362378951" sldId="263"/>
            <ac:cxnSpMk id="193" creationId="{46EEA459-AF53-4863-B9F6-E70329B0B365}"/>
          </ac:cxnSpMkLst>
        </pc:cxnChg>
        <pc:cxnChg chg="add mod">
          <ac:chgData name="Sebastian Meine" userId="f54488a2a6b7dc9e" providerId="LiveId" clId="{762C8129-56AC-41EC-ADD7-A8DEE5433772}" dt="2021-07-21T11:12:14.978" v="985" actId="571"/>
          <ac:cxnSpMkLst>
            <pc:docMk/>
            <pc:sldMk cId="362378951" sldId="263"/>
            <ac:cxnSpMk id="194" creationId="{78E35EFB-EC97-4799-B409-1B50B85A1F1C}"/>
          </ac:cxnSpMkLst>
        </pc:cxnChg>
        <pc:cxnChg chg="add mod">
          <ac:chgData name="Sebastian Meine" userId="f54488a2a6b7dc9e" providerId="LiveId" clId="{762C8129-56AC-41EC-ADD7-A8DEE5433772}" dt="2021-07-21T11:12:14.978" v="985" actId="571"/>
          <ac:cxnSpMkLst>
            <pc:docMk/>
            <pc:sldMk cId="362378951" sldId="263"/>
            <ac:cxnSpMk id="195" creationId="{C706C585-CF88-489E-A96C-8AA93CD5A6DE}"/>
          </ac:cxnSpMkLst>
        </pc:cxnChg>
        <pc:cxnChg chg="add del">
          <ac:chgData name="Sebastian Meine" userId="f54488a2a6b7dc9e" providerId="LiveId" clId="{762C8129-56AC-41EC-ADD7-A8DEE5433772}" dt="2021-07-21T11:22:40.952" v="1372" actId="11529"/>
          <ac:cxnSpMkLst>
            <pc:docMk/>
            <pc:sldMk cId="362378951" sldId="263"/>
            <ac:cxnSpMk id="197" creationId="{D3F7BC26-E73E-44EE-AD16-EC00CC42065A}"/>
          </ac:cxnSpMkLst>
        </pc:cxnChg>
        <pc:cxnChg chg="add del">
          <ac:chgData name="Sebastian Meine" userId="f54488a2a6b7dc9e" providerId="LiveId" clId="{762C8129-56AC-41EC-ADD7-A8DEE5433772}" dt="2021-07-21T11:23:04.575" v="1376" actId="478"/>
          <ac:cxnSpMkLst>
            <pc:docMk/>
            <pc:sldMk cId="362378951" sldId="263"/>
            <ac:cxnSpMk id="199" creationId="{ED8542D8-4AD3-4AF9-AC5B-8123E158E6D4}"/>
          </ac:cxnSpMkLst>
        </pc:cxnChg>
        <pc:cxnChg chg="add del mod">
          <ac:chgData name="Sebastian Meine" userId="f54488a2a6b7dc9e" providerId="LiveId" clId="{762C8129-56AC-41EC-ADD7-A8DEE5433772}" dt="2021-07-21T11:36:38.712" v="1471" actId="478"/>
          <ac:cxnSpMkLst>
            <pc:docMk/>
            <pc:sldMk cId="362378951" sldId="263"/>
            <ac:cxnSpMk id="200" creationId="{6BEFFDF0-5CA7-492E-89B4-84F24AF8297D}"/>
          </ac:cxnSpMkLst>
        </pc:cxnChg>
        <pc:cxnChg chg="add del mod">
          <ac:chgData name="Sebastian Meine" userId="f54488a2a6b7dc9e" providerId="LiveId" clId="{762C8129-56AC-41EC-ADD7-A8DEE5433772}" dt="2021-07-21T11:36:38.712" v="1471" actId="478"/>
          <ac:cxnSpMkLst>
            <pc:docMk/>
            <pc:sldMk cId="362378951" sldId="263"/>
            <ac:cxnSpMk id="201" creationId="{EE5E0DCA-B86E-4B83-BCBC-4781F40BE75B}"/>
          </ac:cxnSpMkLst>
        </pc:cxnChg>
        <pc:cxnChg chg="add mod">
          <ac:chgData name="Sebastian Meine" userId="f54488a2a6b7dc9e" providerId="LiveId" clId="{762C8129-56AC-41EC-ADD7-A8DEE5433772}" dt="2021-07-21T11:45:44.335" v="1570" actId="1076"/>
          <ac:cxnSpMkLst>
            <pc:docMk/>
            <pc:sldMk cId="362378951" sldId="263"/>
            <ac:cxnSpMk id="255" creationId="{20D4A4F4-223B-4BC5-9EF2-B1B020110540}"/>
          </ac:cxnSpMkLst>
        </pc:cxnChg>
        <pc:cxnChg chg="add mod">
          <ac:chgData name="Sebastian Meine" userId="f54488a2a6b7dc9e" providerId="LiveId" clId="{762C8129-56AC-41EC-ADD7-A8DEE5433772}" dt="2021-07-21T11:45:52.020" v="1571" actId="1076"/>
          <ac:cxnSpMkLst>
            <pc:docMk/>
            <pc:sldMk cId="362378951" sldId="263"/>
            <ac:cxnSpMk id="256" creationId="{8793CC38-00F7-48F2-ABDE-A148E43944EE}"/>
          </ac:cxnSpMkLst>
        </pc:cxnChg>
      </pc:sldChg>
      <pc:sldChg chg="addSp delSp modSp mod modAnim modNotesTx">
        <pc:chgData name="Sebastian Meine" userId="f54488a2a6b7dc9e" providerId="LiveId" clId="{762C8129-56AC-41EC-ADD7-A8DEE5433772}" dt="2021-07-21T12:37:00.325" v="1952"/>
        <pc:sldMkLst>
          <pc:docMk/>
          <pc:sldMk cId="301560968" sldId="264"/>
        </pc:sldMkLst>
        <pc:spChg chg="add del mod">
          <ac:chgData name="Sebastian Meine" userId="f54488a2a6b7dc9e" providerId="LiveId" clId="{762C8129-56AC-41EC-ADD7-A8DEE5433772}" dt="2021-07-21T11:48:13.166" v="1579" actId="478"/>
          <ac:spMkLst>
            <pc:docMk/>
            <pc:sldMk cId="301560968" sldId="264"/>
            <ac:spMk id="3" creationId="{C4997BCA-02FF-490D-9FCC-91560F028483}"/>
          </ac:spMkLst>
        </pc:spChg>
        <pc:spChg chg="add mod topLvl">
          <ac:chgData name="Sebastian Meine" userId="f54488a2a6b7dc9e" providerId="LiveId" clId="{762C8129-56AC-41EC-ADD7-A8DEE5433772}" dt="2021-07-21T12:36:33.009" v="1949" actId="165"/>
          <ac:spMkLst>
            <pc:docMk/>
            <pc:sldMk cId="301560968" sldId="264"/>
            <ac:spMk id="4" creationId="{19812094-D1E7-4165-A8C9-F9374CD3E0A5}"/>
          </ac:spMkLst>
        </pc:spChg>
        <pc:spChg chg="del">
          <ac:chgData name="Sebastian Meine" userId="f54488a2a6b7dc9e" providerId="LiveId" clId="{762C8129-56AC-41EC-ADD7-A8DEE5433772}" dt="2021-07-21T11:48:06.211" v="1578" actId="478"/>
          <ac:spMkLst>
            <pc:docMk/>
            <pc:sldMk cId="301560968" sldId="264"/>
            <ac:spMk id="5" creationId="{BDF2C912-E02F-4E1F-82DF-351A88BA5B31}"/>
          </ac:spMkLst>
        </pc:spChg>
        <pc:spChg chg="mod">
          <ac:chgData name="Sebastian Meine" userId="f54488a2a6b7dc9e" providerId="LiveId" clId="{762C8129-56AC-41EC-ADD7-A8DEE5433772}" dt="2021-07-21T12:25:40.886" v="1770"/>
          <ac:spMkLst>
            <pc:docMk/>
            <pc:sldMk cId="301560968" sldId="264"/>
            <ac:spMk id="6" creationId="{67FD4DD5-46C1-4974-A569-BB95F27DCC4F}"/>
          </ac:spMkLst>
        </pc:spChg>
        <pc:spChg chg="del">
          <ac:chgData name="Sebastian Meine" userId="f54488a2a6b7dc9e" providerId="LiveId" clId="{762C8129-56AC-41EC-ADD7-A8DEE5433772}" dt="2021-07-21T11:48:15.805" v="1580" actId="478"/>
          <ac:spMkLst>
            <pc:docMk/>
            <pc:sldMk cId="301560968" sldId="264"/>
            <ac:spMk id="10" creationId="{690DB7ED-E155-43AE-8374-7155DA5DB857}"/>
          </ac:spMkLst>
        </pc:spChg>
        <pc:spChg chg="add del mod">
          <ac:chgData name="Sebastian Meine" userId="f54488a2a6b7dc9e" providerId="LiveId" clId="{762C8129-56AC-41EC-ADD7-A8DEE5433772}" dt="2021-07-21T11:48:18.854" v="1581" actId="478"/>
          <ac:spMkLst>
            <pc:docMk/>
            <pc:sldMk cId="301560968" sldId="264"/>
            <ac:spMk id="11" creationId="{6DBAB3B1-77AA-4893-96F9-D1DD3DA8FFA5}"/>
          </ac:spMkLst>
        </pc:spChg>
        <pc:spChg chg="add mod">
          <ac:chgData name="Sebastian Meine" userId="f54488a2a6b7dc9e" providerId="LiveId" clId="{762C8129-56AC-41EC-ADD7-A8DEE5433772}" dt="2021-07-21T12:14:23.454" v="1651" actId="20577"/>
          <ac:spMkLst>
            <pc:docMk/>
            <pc:sldMk cId="301560968" sldId="264"/>
            <ac:spMk id="12" creationId="{6772E62A-4790-40CC-B305-49388610D0DE}"/>
          </ac:spMkLst>
        </pc:spChg>
        <pc:spChg chg="add del mod">
          <ac:chgData name="Sebastian Meine" userId="f54488a2a6b7dc9e" providerId="LiveId" clId="{762C8129-56AC-41EC-ADD7-A8DEE5433772}" dt="2021-07-21T12:27:36.246" v="1789" actId="21"/>
          <ac:spMkLst>
            <pc:docMk/>
            <pc:sldMk cId="301560968" sldId="264"/>
            <ac:spMk id="13" creationId="{01F1B964-7570-4BF1-ACFF-2D319C55E4CA}"/>
          </ac:spMkLst>
        </pc:spChg>
        <pc:spChg chg="add mod topLvl">
          <ac:chgData name="Sebastian Meine" userId="f54488a2a6b7dc9e" providerId="LiveId" clId="{762C8129-56AC-41EC-ADD7-A8DEE5433772}" dt="2021-07-21T12:36:33.009" v="1949" actId="165"/>
          <ac:spMkLst>
            <pc:docMk/>
            <pc:sldMk cId="301560968" sldId="264"/>
            <ac:spMk id="14" creationId="{FFC261A3-1C9E-463D-AC85-FB2DCA619F40}"/>
          </ac:spMkLst>
        </pc:spChg>
        <pc:spChg chg="add del mod">
          <ac:chgData name="Sebastian Meine" userId="f54488a2a6b7dc9e" providerId="LiveId" clId="{762C8129-56AC-41EC-ADD7-A8DEE5433772}" dt="2021-07-21T12:30:56.161" v="1860" actId="478"/>
          <ac:spMkLst>
            <pc:docMk/>
            <pc:sldMk cId="301560968" sldId="264"/>
            <ac:spMk id="15" creationId="{2EA3E027-254D-40F1-B951-34F5BA3FF2D3}"/>
          </ac:spMkLst>
        </pc:spChg>
        <pc:spChg chg="add del mod">
          <ac:chgData name="Sebastian Meine" userId="f54488a2a6b7dc9e" providerId="LiveId" clId="{762C8129-56AC-41EC-ADD7-A8DEE5433772}" dt="2021-07-21T12:30:55.475" v="1859" actId="478"/>
          <ac:spMkLst>
            <pc:docMk/>
            <pc:sldMk cId="301560968" sldId="264"/>
            <ac:spMk id="16" creationId="{AB947B28-2052-40EE-ABFA-AFAD5CC2A2EE}"/>
          </ac:spMkLst>
        </pc:spChg>
        <pc:spChg chg="add del mod">
          <ac:chgData name="Sebastian Meine" userId="f54488a2a6b7dc9e" providerId="LiveId" clId="{762C8129-56AC-41EC-ADD7-A8DEE5433772}" dt="2021-07-21T12:30:55.475" v="1859" actId="478"/>
          <ac:spMkLst>
            <pc:docMk/>
            <pc:sldMk cId="301560968" sldId="264"/>
            <ac:spMk id="17" creationId="{2A5098C9-1D0D-46A0-BEB0-1D7F0B7490B8}"/>
          </ac:spMkLst>
        </pc:spChg>
        <pc:spChg chg="add del mod topLvl">
          <ac:chgData name="Sebastian Meine" userId="f54488a2a6b7dc9e" providerId="LiveId" clId="{762C8129-56AC-41EC-ADD7-A8DEE5433772}" dt="2021-07-21T12:36:33.009" v="1949" actId="165"/>
          <ac:spMkLst>
            <pc:docMk/>
            <pc:sldMk cId="301560968" sldId="264"/>
            <ac:spMk id="18" creationId="{733FAC86-D4B7-4C19-93A0-CB7973FD9526}"/>
          </ac:spMkLst>
        </pc:spChg>
        <pc:spChg chg="add del mod topLvl">
          <ac:chgData name="Sebastian Meine" userId="f54488a2a6b7dc9e" providerId="LiveId" clId="{762C8129-56AC-41EC-ADD7-A8DEE5433772}" dt="2021-07-21T12:36:33.009" v="1949" actId="165"/>
          <ac:spMkLst>
            <pc:docMk/>
            <pc:sldMk cId="301560968" sldId="264"/>
            <ac:spMk id="19" creationId="{3D541E82-5A44-4AB6-82DC-1DACADD3CC6D}"/>
          </ac:spMkLst>
        </pc:spChg>
        <pc:spChg chg="add del mod topLvl">
          <ac:chgData name="Sebastian Meine" userId="f54488a2a6b7dc9e" providerId="LiveId" clId="{762C8129-56AC-41EC-ADD7-A8DEE5433772}" dt="2021-07-21T12:36:33.009" v="1949" actId="165"/>
          <ac:spMkLst>
            <pc:docMk/>
            <pc:sldMk cId="301560968" sldId="264"/>
            <ac:spMk id="20" creationId="{347FEA3E-A9D5-413E-9392-92052CB836B3}"/>
          </ac:spMkLst>
        </pc:spChg>
        <pc:spChg chg="add del mod">
          <ac:chgData name="Sebastian Meine" userId="f54488a2a6b7dc9e" providerId="LiveId" clId="{762C8129-56AC-41EC-ADD7-A8DEE5433772}" dt="2021-07-21T12:30:59.815" v="1880"/>
          <ac:spMkLst>
            <pc:docMk/>
            <pc:sldMk cId="301560968" sldId="264"/>
            <ac:spMk id="21" creationId="{2108FB42-C6B3-4AAC-864D-05D04BD56594}"/>
          </ac:spMkLst>
        </pc:spChg>
        <pc:spChg chg="add del mod">
          <ac:chgData name="Sebastian Meine" userId="f54488a2a6b7dc9e" providerId="LiveId" clId="{762C8129-56AC-41EC-ADD7-A8DEE5433772}" dt="2021-07-21T12:30:59.815" v="1880"/>
          <ac:spMkLst>
            <pc:docMk/>
            <pc:sldMk cId="301560968" sldId="264"/>
            <ac:spMk id="22" creationId="{95492423-7A1D-457D-AB21-B5C9213951A9}"/>
          </ac:spMkLst>
        </pc:spChg>
        <pc:spChg chg="add del mod">
          <ac:chgData name="Sebastian Meine" userId="f54488a2a6b7dc9e" providerId="LiveId" clId="{762C8129-56AC-41EC-ADD7-A8DEE5433772}" dt="2021-07-21T12:30:59.594" v="1879"/>
          <ac:spMkLst>
            <pc:docMk/>
            <pc:sldMk cId="301560968" sldId="264"/>
            <ac:spMk id="23" creationId="{52667330-421D-4290-B1F8-FFEE6902FB1D}"/>
          </ac:spMkLst>
        </pc:spChg>
        <pc:spChg chg="add del mod">
          <ac:chgData name="Sebastian Meine" userId="f54488a2a6b7dc9e" providerId="LiveId" clId="{762C8129-56AC-41EC-ADD7-A8DEE5433772}" dt="2021-07-21T12:30:59.594" v="1879"/>
          <ac:spMkLst>
            <pc:docMk/>
            <pc:sldMk cId="301560968" sldId="264"/>
            <ac:spMk id="24" creationId="{86C8C93C-04F3-4EBE-8BD5-B46A5FEE4446}"/>
          </ac:spMkLst>
        </pc:spChg>
        <pc:spChg chg="add mod">
          <ac:chgData name="Sebastian Meine" userId="f54488a2a6b7dc9e" providerId="LiveId" clId="{762C8129-56AC-41EC-ADD7-A8DEE5433772}" dt="2021-07-21T12:36:02.978" v="1947" actId="1076"/>
          <ac:spMkLst>
            <pc:docMk/>
            <pc:sldMk cId="301560968" sldId="264"/>
            <ac:spMk id="26" creationId="{38265066-4A9F-4609-9233-9EA1F73B4DBE}"/>
          </ac:spMkLst>
        </pc:spChg>
        <pc:grpChg chg="add del mod">
          <ac:chgData name="Sebastian Meine" userId="f54488a2a6b7dc9e" providerId="LiveId" clId="{762C8129-56AC-41EC-ADD7-A8DEE5433772}" dt="2021-07-21T12:36:33.009" v="1949" actId="165"/>
          <ac:grpSpMkLst>
            <pc:docMk/>
            <pc:sldMk cId="301560968" sldId="264"/>
            <ac:grpSpMk id="25" creationId="{3E34EC59-EAAD-4B91-8B88-EBA33CDC9F4C}"/>
          </ac:grpSpMkLst>
        </pc:grpChg>
      </pc:sldChg>
      <pc:sldChg chg="addSp delSp modSp mod">
        <pc:chgData name="Sebastian Meine" userId="f54488a2a6b7dc9e" providerId="LiveId" clId="{762C8129-56AC-41EC-ADD7-A8DEE5433772}" dt="2021-07-21T12:23:10.680" v="1740"/>
        <pc:sldMkLst>
          <pc:docMk/>
          <pc:sldMk cId="2583088686" sldId="265"/>
        </pc:sldMkLst>
        <pc:spChg chg="add del mod">
          <ac:chgData name="Sebastian Meine" userId="f54488a2a6b7dc9e" providerId="LiveId" clId="{762C8129-56AC-41EC-ADD7-A8DEE5433772}" dt="2021-07-21T12:23:01.520" v="1739" actId="478"/>
          <ac:spMkLst>
            <pc:docMk/>
            <pc:sldMk cId="2583088686" sldId="265"/>
            <ac:spMk id="3" creationId="{F2043F2D-3682-41EA-8011-9A35FD984FA4}"/>
          </ac:spMkLst>
        </pc:spChg>
        <pc:spChg chg="del">
          <ac:chgData name="Sebastian Meine" userId="f54488a2a6b7dc9e" providerId="LiveId" clId="{762C8129-56AC-41EC-ADD7-A8DEE5433772}" dt="2021-07-21T12:22:50.974" v="1737" actId="478"/>
          <ac:spMkLst>
            <pc:docMk/>
            <pc:sldMk cId="2583088686" sldId="265"/>
            <ac:spMk id="5" creationId="{BDF2C912-E02F-4E1F-82DF-351A88BA5B31}"/>
          </ac:spMkLst>
        </pc:spChg>
        <pc:spChg chg="del">
          <ac:chgData name="Sebastian Meine" userId="f54488a2a6b7dc9e" providerId="LiveId" clId="{762C8129-56AC-41EC-ADD7-A8DEE5433772}" dt="2021-07-21T12:22:49.823" v="1736" actId="478"/>
          <ac:spMkLst>
            <pc:docMk/>
            <pc:sldMk cId="2583088686" sldId="265"/>
            <ac:spMk id="10" creationId="{690DB7ED-E155-43AE-8374-7155DA5DB857}"/>
          </ac:spMkLst>
        </pc:spChg>
        <pc:spChg chg="add mod">
          <ac:chgData name="Sebastian Meine" userId="f54488a2a6b7dc9e" providerId="LiveId" clId="{762C8129-56AC-41EC-ADD7-A8DEE5433772}" dt="2021-07-21T12:23:10.680" v="1740"/>
          <ac:spMkLst>
            <pc:docMk/>
            <pc:sldMk cId="2583088686" sldId="265"/>
            <ac:spMk id="11" creationId="{B6318553-AE0A-4087-BF38-5C4151609CDE}"/>
          </ac:spMkLst>
        </pc:spChg>
      </pc:sldChg>
      <pc:sldChg chg="del">
        <pc:chgData name="Sebastian Meine" userId="f54488a2a6b7dc9e" providerId="LiveId" clId="{762C8129-56AC-41EC-ADD7-A8DEE5433772}" dt="2021-07-21T12:50:23.092" v="1953" actId="47"/>
        <pc:sldMkLst>
          <pc:docMk/>
          <pc:sldMk cId="4061852696" sldId="266"/>
        </pc:sldMkLst>
      </pc:sldChg>
      <pc:sldChg chg="modSp del mod">
        <pc:chgData name="Sebastian Meine" userId="f54488a2a6b7dc9e" providerId="LiveId" clId="{762C8129-56AC-41EC-ADD7-A8DEE5433772}" dt="2021-07-21T12:50:23.924" v="1954" actId="47"/>
        <pc:sldMkLst>
          <pc:docMk/>
          <pc:sldMk cId="4132570687" sldId="267"/>
        </pc:sldMkLst>
        <pc:spChg chg="mod">
          <ac:chgData name="Sebastian Meine" userId="f54488a2a6b7dc9e" providerId="LiveId" clId="{762C8129-56AC-41EC-ADD7-A8DEE5433772}" dt="2021-07-21T09:06:58.332" v="10" actId="1076"/>
          <ac:spMkLst>
            <pc:docMk/>
            <pc:sldMk cId="4132570687" sldId="267"/>
            <ac:spMk id="6" creationId="{67FD4DD5-46C1-4974-A569-BB95F27DCC4F}"/>
          </ac:spMkLst>
        </pc:spChg>
      </pc:sldChg>
      <pc:sldChg chg="del modNotesTx">
        <pc:chgData name="Sebastian Meine" userId="f54488a2a6b7dc9e" providerId="LiveId" clId="{762C8129-56AC-41EC-ADD7-A8DEE5433772}" dt="2021-07-21T12:50:25.329" v="1955" actId="47"/>
        <pc:sldMkLst>
          <pc:docMk/>
          <pc:sldMk cId="3832127478" sldId="268"/>
        </pc:sldMkLst>
      </pc:sldChg>
    </pc:docChg>
  </pc:docChgLst>
  <pc:docChgLst>
    <pc:chgData name="Sebastian Meine" userId="f54488a2a6b7dc9e" providerId="LiveId" clId="{8A101DD7-8FB9-4D7A-87E8-10D597B9AFFD}"/>
    <pc:docChg chg="undo redo custSel addSld delSld modSld">
      <pc:chgData name="Sebastian Meine" userId="f54488a2a6b7dc9e" providerId="LiveId" clId="{8A101DD7-8FB9-4D7A-87E8-10D597B9AFFD}" dt="2021-07-20T19:39:34.708" v="1654"/>
      <pc:docMkLst>
        <pc:docMk/>
      </pc:docMkLst>
      <pc:sldChg chg="modSp mod modAnim">
        <pc:chgData name="Sebastian Meine" userId="f54488a2a6b7dc9e" providerId="LiveId" clId="{8A101DD7-8FB9-4D7A-87E8-10D597B9AFFD}" dt="2021-07-20T19:39:19.963" v="1648"/>
        <pc:sldMkLst>
          <pc:docMk/>
          <pc:sldMk cId="2109793123" sldId="258"/>
        </pc:sldMkLst>
        <pc:spChg chg="mod">
          <ac:chgData name="Sebastian Meine" userId="f54488a2a6b7dc9e" providerId="LiveId" clId="{8A101DD7-8FB9-4D7A-87E8-10D597B9AFFD}" dt="2021-07-15T13:38:05.574" v="1525" actId="313"/>
          <ac:spMkLst>
            <pc:docMk/>
            <pc:sldMk cId="2109793123" sldId="258"/>
            <ac:spMk id="6" creationId="{67FD4DD5-46C1-4974-A569-BB95F27DCC4F}"/>
          </ac:spMkLst>
        </pc:spChg>
        <pc:spChg chg="mod">
          <ac:chgData name="Sebastian Meine" userId="f54488a2a6b7dc9e" providerId="LiveId" clId="{8A101DD7-8FB9-4D7A-87E8-10D597B9AFFD}" dt="2021-07-20T19:39:19.963" v="1648"/>
          <ac:spMkLst>
            <pc:docMk/>
            <pc:sldMk cId="2109793123" sldId="258"/>
            <ac:spMk id="8" creationId="{6833897F-8945-43C1-8EE1-2E83FF8331D9}"/>
          </ac:spMkLst>
        </pc:spChg>
      </pc:sldChg>
      <pc:sldChg chg="del">
        <pc:chgData name="Sebastian Meine" userId="f54488a2a6b7dc9e" providerId="LiveId" clId="{8A101DD7-8FB9-4D7A-87E8-10D597B9AFFD}" dt="2021-07-15T13:16:40.552" v="606" actId="47"/>
        <pc:sldMkLst>
          <pc:docMk/>
          <pc:sldMk cId="583026924" sldId="259"/>
        </pc:sldMkLst>
      </pc:sldChg>
      <pc:sldChg chg="del">
        <pc:chgData name="Sebastian Meine" userId="f54488a2a6b7dc9e" providerId="LiveId" clId="{8A101DD7-8FB9-4D7A-87E8-10D597B9AFFD}" dt="2021-07-15T13:16:41.289" v="607" actId="47"/>
        <pc:sldMkLst>
          <pc:docMk/>
          <pc:sldMk cId="2435630695" sldId="260"/>
        </pc:sldMkLst>
      </pc:sldChg>
      <pc:sldChg chg="modSp">
        <pc:chgData name="Sebastian Meine" userId="f54488a2a6b7dc9e" providerId="LiveId" clId="{8A101DD7-8FB9-4D7A-87E8-10D597B9AFFD}" dt="2021-07-20T19:39:15.153" v="1647" actId="6549"/>
        <pc:sldMkLst>
          <pc:docMk/>
          <pc:sldMk cId="3097966872" sldId="261"/>
        </pc:sldMkLst>
        <pc:spChg chg="mod">
          <ac:chgData name="Sebastian Meine" userId="f54488a2a6b7dc9e" providerId="LiveId" clId="{8A101DD7-8FB9-4D7A-87E8-10D597B9AFFD}" dt="2021-07-20T19:39:15.153" v="1647" actId="6549"/>
          <ac:spMkLst>
            <pc:docMk/>
            <pc:sldMk cId="3097966872" sldId="261"/>
            <ac:spMk id="2" creationId="{87B2046A-71C6-4A5C-90F4-24A921FBE6F2}"/>
          </ac:spMkLst>
        </pc:spChg>
      </pc:sldChg>
      <pc:sldChg chg="modSp mod modAnim">
        <pc:chgData name="Sebastian Meine" userId="f54488a2a6b7dc9e" providerId="LiveId" clId="{8A101DD7-8FB9-4D7A-87E8-10D597B9AFFD}" dt="2021-07-20T19:39:22.132" v="1649"/>
        <pc:sldMkLst>
          <pc:docMk/>
          <pc:sldMk cId="362378951" sldId="263"/>
        </pc:sldMkLst>
        <pc:spChg chg="mod">
          <ac:chgData name="Sebastian Meine" userId="f54488a2a6b7dc9e" providerId="LiveId" clId="{8A101DD7-8FB9-4D7A-87E8-10D597B9AFFD}" dt="2021-07-15T13:16:48.252" v="614" actId="20577"/>
          <ac:spMkLst>
            <pc:docMk/>
            <pc:sldMk cId="362378951" sldId="263"/>
            <ac:spMk id="5" creationId="{BDF2C912-E02F-4E1F-82DF-351A88BA5B31}"/>
          </ac:spMkLst>
        </pc:spChg>
        <pc:spChg chg="mod">
          <ac:chgData name="Sebastian Meine" userId="f54488a2a6b7dc9e" providerId="LiveId" clId="{8A101DD7-8FB9-4D7A-87E8-10D597B9AFFD}" dt="2021-07-15T13:16:54.021" v="616" actId="313"/>
          <ac:spMkLst>
            <pc:docMk/>
            <pc:sldMk cId="362378951" sldId="263"/>
            <ac:spMk id="6" creationId="{67FD4DD5-46C1-4974-A569-BB95F27DCC4F}"/>
          </ac:spMkLst>
        </pc:spChg>
        <pc:spChg chg="mod">
          <ac:chgData name="Sebastian Meine" userId="f54488a2a6b7dc9e" providerId="LiveId" clId="{8A101DD7-8FB9-4D7A-87E8-10D597B9AFFD}" dt="2021-07-20T19:39:22.132" v="1649"/>
          <ac:spMkLst>
            <pc:docMk/>
            <pc:sldMk cId="362378951" sldId="263"/>
            <ac:spMk id="8" creationId="{6833897F-8945-43C1-8EE1-2E83FF8331D9}"/>
          </ac:spMkLst>
        </pc:spChg>
      </pc:sldChg>
      <pc:sldChg chg="addSp delSp modSp add mod modAnim">
        <pc:chgData name="Sebastian Meine" userId="f54488a2a6b7dc9e" providerId="LiveId" clId="{8A101DD7-8FB9-4D7A-87E8-10D597B9AFFD}" dt="2021-07-20T19:39:24.139" v="1650"/>
        <pc:sldMkLst>
          <pc:docMk/>
          <pc:sldMk cId="301560968" sldId="264"/>
        </pc:sldMkLst>
        <pc:spChg chg="mod">
          <ac:chgData name="Sebastian Meine" userId="f54488a2a6b7dc9e" providerId="LiveId" clId="{8A101DD7-8FB9-4D7A-87E8-10D597B9AFFD}" dt="2021-07-15T13:21:11.920" v="724" actId="14100"/>
          <ac:spMkLst>
            <pc:docMk/>
            <pc:sldMk cId="301560968" sldId="264"/>
            <ac:spMk id="5" creationId="{BDF2C912-E02F-4E1F-82DF-351A88BA5B31}"/>
          </ac:spMkLst>
        </pc:spChg>
        <pc:spChg chg="mod">
          <ac:chgData name="Sebastian Meine" userId="f54488a2a6b7dc9e" providerId="LiveId" clId="{8A101DD7-8FB9-4D7A-87E8-10D597B9AFFD}" dt="2021-07-15T13:25:42.525" v="925" actId="20577"/>
          <ac:spMkLst>
            <pc:docMk/>
            <pc:sldMk cId="301560968" sldId="264"/>
            <ac:spMk id="6" creationId="{67FD4DD5-46C1-4974-A569-BB95F27DCC4F}"/>
          </ac:spMkLst>
        </pc:spChg>
        <pc:spChg chg="mod">
          <ac:chgData name="Sebastian Meine" userId="f54488a2a6b7dc9e" providerId="LiveId" clId="{8A101DD7-8FB9-4D7A-87E8-10D597B9AFFD}" dt="2021-07-20T19:39:24.139" v="1650"/>
          <ac:spMkLst>
            <pc:docMk/>
            <pc:sldMk cId="301560968" sldId="264"/>
            <ac:spMk id="8" creationId="{6833897F-8945-43C1-8EE1-2E83FF8331D9}"/>
          </ac:spMkLst>
        </pc:spChg>
        <pc:spChg chg="add mod">
          <ac:chgData name="Sebastian Meine" userId="f54488a2a6b7dc9e" providerId="LiveId" clId="{8A101DD7-8FB9-4D7A-87E8-10D597B9AFFD}" dt="2021-07-15T13:22:05.163" v="754" actId="1076"/>
          <ac:spMkLst>
            <pc:docMk/>
            <pc:sldMk cId="301560968" sldId="264"/>
            <ac:spMk id="10" creationId="{690DB7ED-E155-43AE-8374-7155DA5DB857}"/>
          </ac:spMkLst>
        </pc:spChg>
        <pc:spChg chg="add del mod">
          <ac:chgData name="Sebastian Meine" userId="f54488a2a6b7dc9e" providerId="LiveId" clId="{8A101DD7-8FB9-4D7A-87E8-10D597B9AFFD}" dt="2021-07-15T13:21:21.969" v="728"/>
          <ac:spMkLst>
            <pc:docMk/>
            <pc:sldMk cId="301560968" sldId="264"/>
            <ac:spMk id="11" creationId="{D0BC832C-D826-43DF-A55B-A5C43A91E45B}"/>
          </ac:spMkLst>
        </pc:spChg>
      </pc:sldChg>
      <pc:sldChg chg="modSp add mod modAnim">
        <pc:chgData name="Sebastian Meine" userId="f54488a2a6b7dc9e" providerId="LiveId" clId="{8A101DD7-8FB9-4D7A-87E8-10D597B9AFFD}" dt="2021-07-20T19:39:26.884" v="1651"/>
        <pc:sldMkLst>
          <pc:docMk/>
          <pc:sldMk cId="2583088686" sldId="265"/>
        </pc:sldMkLst>
        <pc:spChg chg="mod">
          <ac:chgData name="Sebastian Meine" userId="f54488a2a6b7dc9e" providerId="LiveId" clId="{8A101DD7-8FB9-4D7A-87E8-10D597B9AFFD}" dt="2021-07-15T13:31:57.511" v="1291" actId="20577"/>
          <ac:spMkLst>
            <pc:docMk/>
            <pc:sldMk cId="2583088686" sldId="265"/>
            <ac:spMk id="6" creationId="{67FD4DD5-46C1-4974-A569-BB95F27DCC4F}"/>
          </ac:spMkLst>
        </pc:spChg>
        <pc:spChg chg="mod">
          <ac:chgData name="Sebastian Meine" userId="f54488a2a6b7dc9e" providerId="LiveId" clId="{8A101DD7-8FB9-4D7A-87E8-10D597B9AFFD}" dt="2021-07-20T19:39:26.884" v="1651"/>
          <ac:spMkLst>
            <pc:docMk/>
            <pc:sldMk cId="2583088686" sldId="265"/>
            <ac:spMk id="8" creationId="{6833897F-8945-43C1-8EE1-2E83FF8331D9}"/>
          </ac:spMkLst>
        </pc:spChg>
      </pc:sldChg>
      <pc:sldChg chg="modSp add mod addAnim delAnim modAnim">
        <pc:chgData name="Sebastian Meine" userId="f54488a2a6b7dc9e" providerId="LiveId" clId="{8A101DD7-8FB9-4D7A-87E8-10D597B9AFFD}" dt="2021-07-20T19:39:29.683" v="1652"/>
        <pc:sldMkLst>
          <pc:docMk/>
          <pc:sldMk cId="4061852696" sldId="266"/>
        </pc:sldMkLst>
        <pc:spChg chg="mod">
          <ac:chgData name="Sebastian Meine" userId="f54488a2a6b7dc9e" providerId="LiveId" clId="{8A101DD7-8FB9-4D7A-87E8-10D597B9AFFD}" dt="2021-07-15T13:32:17.645" v="1310"/>
          <ac:spMkLst>
            <pc:docMk/>
            <pc:sldMk cId="4061852696" sldId="266"/>
            <ac:spMk id="5" creationId="{BDF2C912-E02F-4E1F-82DF-351A88BA5B31}"/>
          </ac:spMkLst>
        </pc:spChg>
        <pc:spChg chg="mod">
          <ac:chgData name="Sebastian Meine" userId="f54488a2a6b7dc9e" providerId="LiveId" clId="{8A101DD7-8FB9-4D7A-87E8-10D597B9AFFD}" dt="2021-07-15T13:39:48.100" v="1541" actId="20577"/>
          <ac:spMkLst>
            <pc:docMk/>
            <pc:sldMk cId="4061852696" sldId="266"/>
            <ac:spMk id="6" creationId="{67FD4DD5-46C1-4974-A569-BB95F27DCC4F}"/>
          </ac:spMkLst>
        </pc:spChg>
        <pc:spChg chg="mod">
          <ac:chgData name="Sebastian Meine" userId="f54488a2a6b7dc9e" providerId="LiveId" clId="{8A101DD7-8FB9-4D7A-87E8-10D597B9AFFD}" dt="2021-07-20T19:39:29.683" v="1652"/>
          <ac:spMkLst>
            <pc:docMk/>
            <pc:sldMk cId="4061852696" sldId="266"/>
            <ac:spMk id="8" creationId="{6833897F-8945-43C1-8EE1-2E83FF8331D9}"/>
          </ac:spMkLst>
        </pc:spChg>
        <pc:spChg chg="mod">
          <ac:chgData name="Sebastian Meine" userId="f54488a2a6b7dc9e" providerId="LiveId" clId="{8A101DD7-8FB9-4D7A-87E8-10D597B9AFFD}" dt="2021-07-15T13:32:32.039" v="1351" actId="20577"/>
          <ac:spMkLst>
            <pc:docMk/>
            <pc:sldMk cId="4061852696" sldId="266"/>
            <ac:spMk id="10" creationId="{690DB7ED-E155-43AE-8374-7155DA5DB857}"/>
          </ac:spMkLst>
        </pc:spChg>
      </pc:sldChg>
      <pc:sldChg chg="modSp add mod modAnim">
        <pc:chgData name="Sebastian Meine" userId="f54488a2a6b7dc9e" providerId="LiveId" clId="{8A101DD7-8FB9-4D7A-87E8-10D597B9AFFD}" dt="2021-07-20T19:39:34.708" v="1654"/>
        <pc:sldMkLst>
          <pc:docMk/>
          <pc:sldMk cId="4132570687" sldId="267"/>
        </pc:sldMkLst>
        <pc:spChg chg="mod">
          <ac:chgData name="Sebastian Meine" userId="f54488a2a6b7dc9e" providerId="LiveId" clId="{8A101DD7-8FB9-4D7A-87E8-10D597B9AFFD}" dt="2021-07-15T13:41:48.534" v="1570" actId="20577"/>
          <ac:spMkLst>
            <pc:docMk/>
            <pc:sldMk cId="4132570687" sldId="267"/>
            <ac:spMk id="6" creationId="{67FD4DD5-46C1-4974-A569-BB95F27DCC4F}"/>
          </ac:spMkLst>
        </pc:spChg>
        <pc:spChg chg="mod">
          <ac:chgData name="Sebastian Meine" userId="f54488a2a6b7dc9e" providerId="LiveId" clId="{8A101DD7-8FB9-4D7A-87E8-10D597B9AFFD}" dt="2021-07-20T19:39:34.708" v="1654"/>
          <ac:spMkLst>
            <pc:docMk/>
            <pc:sldMk cId="4132570687" sldId="267"/>
            <ac:spMk id="8" creationId="{6833897F-8945-43C1-8EE1-2E83FF8331D9}"/>
          </ac:spMkLst>
        </pc:spChg>
      </pc:sldChg>
      <pc:sldChg chg="modSp add mod modAnim">
        <pc:chgData name="Sebastian Meine" userId="f54488a2a6b7dc9e" providerId="LiveId" clId="{8A101DD7-8FB9-4D7A-87E8-10D597B9AFFD}" dt="2021-07-20T19:39:32.124" v="1653"/>
        <pc:sldMkLst>
          <pc:docMk/>
          <pc:sldMk cId="3832127478" sldId="268"/>
        </pc:sldMkLst>
        <pc:spChg chg="mod">
          <ac:chgData name="Sebastian Meine" userId="f54488a2a6b7dc9e" providerId="LiveId" clId="{8A101DD7-8FB9-4D7A-87E8-10D597B9AFFD}" dt="2021-07-15T13:44:09.758" v="1643" actId="20577"/>
          <ac:spMkLst>
            <pc:docMk/>
            <pc:sldMk cId="3832127478" sldId="268"/>
            <ac:spMk id="6" creationId="{67FD4DD5-46C1-4974-A569-BB95F27DCC4F}"/>
          </ac:spMkLst>
        </pc:spChg>
        <pc:spChg chg="mod">
          <ac:chgData name="Sebastian Meine" userId="f54488a2a6b7dc9e" providerId="LiveId" clId="{8A101DD7-8FB9-4D7A-87E8-10D597B9AFFD}" dt="2021-07-20T19:39:32.124" v="1653"/>
          <ac:spMkLst>
            <pc:docMk/>
            <pc:sldMk cId="3832127478" sldId="268"/>
            <ac:spMk id="8" creationId="{6833897F-8945-43C1-8EE1-2E83FF8331D9}"/>
          </ac:spMkLst>
        </pc:spChg>
      </pc:sldChg>
    </pc:docChg>
  </pc:docChgLst>
  <pc:docChgLst>
    <pc:chgData name="Sebastian Meine" userId="f54488a2a6b7dc9e" providerId="LiveId" clId="{4A28AF44-F267-4BE6-8B84-4099FABF19CD}"/>
    <pc:docChg chg="undo custSel addSld delSld modSld sldOrd">
      <pc:chgData name="Sebastian Meine" userId="f54488a2a6b7dc9e" providerId="LiveId" clId="{4A28AF44-F267-4BE6-8B84-4099FABF19CD}" dt="2021-07-04T20:56:53.590" v="877" actId="2696"/>
      <pc:docMkLst>
        <pc:docMk/>
      </pc:docMkLst>
      <pc:sldChg chg="modSp del">
        <pc:chgData name="Sebastian Meine" userId="f54488a2a6b7dc9e" providerId="LiveId" clId="{4A28AF44-F267-4BE6-8B84-4099FABF19CD}" dt="2021-07-04T20:56:53.590" v="877" actId="2696"/>
        <pc:sldMkLst>
          <pc:docMk/>
          <pc:sldMk cId="238189655" sldId="256"/>
        </pc:sldMkLst>
        <pc:spChg chg="mod">
          <ac:chgData name="Sebastian Meine" userId="f54488a2a6b7dc9e" providerId="LiveId" clId="{4A28AF44-F267-4BE6-8B84-4099FABF19CD}" dt="2021-07-04T20:56:15.080" v="870" actId="20577"/>
          <ac:spMkLst>
            <pc:docMk/>
            <pc:sldMk cId="238189655" sldId="256"/>
            <ac:spMk id="2" creationId="{87B2046A-71C6-4A5C-90F4-24A921FBE6F2}"/>
          </ac:spMkLst>
        </pc:spChg>
      </pc:sldChg>
      <pc:sldChg chg="modSp add del mod ord modAnim">
        <pc:chgData name="Sebastian Meine" userId="f54488a2a6b7dc9e" providerId="LiveId" clId="{4A28AF44-F267-4BE6-8B84-4099FABF19CD}" dt="2021-07-04T20:56:51.819" v="876" actId="47"/>
        <pc:sldMkLst>
          <pc:docMk/>
          <pc:sldMk cId="821808063" sldId="257"/>
        </pc:sldMkLst>
        <pc:spChg chg="mod">
          <ac:chgData name="Sebastian Meine" userId="f54488a2a6b7dc9e" providerId="LiveId" clId="{4A28AF44-F267-4BE6-8B84-4099FABF19CD}" dt="2021-07-04T17:53:59.192" v="24" actId="20577"/>
          <ac:spMkLst>
            <pc:docMk/>
            <pc:sldMk cId="821808063" sldId="257"/>
            <ac:spMk id="2" creationId="{C112EEC6-0EE3-40AE-A2D3-54DE6D8206CE}"/>
          </ac:spMkLst>
        </pc:spChg>
        <pc:spChg chg="mod">
          <ac:chgData name="Sebastian Meine" userId="f54488a2a6b7dc9e" providerId="LiveId" clId="{4A28AF44-F267-4BE6-8B84-4099FABF19CD}" dt="2021-07-04T17:59:36.906" v="260" actId="20577"/>
          <ac:spMkLst>
            <pc:docMk/>
            <pc:sldMk cId="821808063" sldId="257"/>
            <ac:spMk id="3" creationId="{5A3A212B-5260-44D0-86D0-0FE03B61215C}"/>
          </ac:spMkLst>
        </pc:spChg>
      </pc:sldChg>
      <pc:sldChg chg="modSp mod ord modAnim">
        <pc:chgData name="Sebastian Meine" userId="f54488a2a6b7dc9e" providerId="LiveId" clId="{4A28AF44-F267-4BE6-8B84-4099FABF19CD}" dt="2021-07-04T20:56:46.978" v="874" actId="20578"/>
        <pc:sldMkLst>
          <pc:docMk/>
          <pc:sldMk cId="2109793123" sldId="258"/>
        </pc:sldMkLst>
        <pc:spChg chg="mod">
          <ac:chgData name="Sebastian Meine" userId="f54488a2a6b7dc9e" providerId="LiveId" clId="{4A28AF44-F267-4BE6-8B84-4099FABF19CD}" dt="2021-07-04T18:08:54.224" v="745" actId="20577"/>
          <ac:spMkLst>
            <pc:docMk/>
            <pc:sldMk cId="2109793123" sldId="258"/>
            <ac:spMk id="5" creationId="{BDF2C912-E02F-4E1F-82DF-351A88BA5B31}"/>
          </ac:spMkLst>
        </pc:spChg>
        <pc:spChg chg="mod">
          <ac:chgData name="Sebastian Meine" userId="f54488a2a6b7dc9e" providerId="LiveId" clId="{4A28AF44-F267-4BE6-8B84-4099FABF19CD}" dt="2021-07-04T18:04:01.792" v="544" actId="5793"/>
          <ac:spMkLst>
            <pc:docMk/>
            <pc:sldMk cId="2109793123" sldId="258"/>
            <ac:spMk id="6" creationId="{67FD4DD5-46C1-4974-A569-BB95F27DCC4F}"/>
          </ac:spMkLst>
        </pc:spChg>
        <pc:spChg chg="mod">
          <ac:chgData name="Sebastian Meine" userId="f54488a2a6b7dc9e" providerId="LiveId" clId="{4A28AF44-F267-4BE6-8B84-4099FABF19CD}" dt="2021-07-04T18:09:52.048" v="751" actId="20577"/>
          <ac:spMkLst>
            <pc:docMk/>
            <pc:sldMk cId="2109793123" sldId="258"/>
            <ac:spMk id="8" creationId="{6833897F-8945-43C1-8EE1-2E83FF8331D9}"/>
          </ac:spMkLst>
        </pc:spChg>
      </pc:sldChg>
      <pc:sldChg chg="modSp mod modAnim">
        <pc:chgData name="Sebastian Meine" userId="f54488a2a6b7dc9e" providerId="LiveId" clId="{4A28AF44-F267-4BE6-8B84-4099FABF19CD}" dt="2021-07-04T18:18:08.121" v="849" actId="5793"/>
        <pc:sldMkLst>
          <pc:docMk/>
          <pc:sldMk cId="583026924" sldId="259"/>
        </pc:sldMkLst>
        <pc:spChg chg="mod">
          <ac:chgData name="Sebastian Meine" userId="f54488a2a6b7dc9e" providerId="LiveId" clId="{4A28AF44-F267-4BE6-8B84-4099FABF19CD}" dt="2021-07-04T18:10:02.294" v="755" actId="20577"/>
          <ac:spMkLst>
            <pc:docMk/>
            <pc:sldMk cId="583026924" sldId="259"/>
            <ac:spMk id="5" creationId="{BDF2C912-E02F-4E1F-82DF-351A88BA5B31}"/>
          </ac:spMkLst>
        </pc:spChg>
        <pc:spChg chg="mod">
          <ac:chgData name="Sebastian Meine" userId="f54488a2a6b7dc9e" providerId="LiveId" clId="{4A28AF44-F267-4BE6-8B84-4099FABF19CD}" dt="2021-07-04T18:18:08.121" v="849" actId="5793"/>
          <ac:spMkLst>
            <pc:docMk/>
            <pc:sldMk cId="583026924" sldId="259"/>
            <ac:spMk id="6" creationId="{67FD4DD5-46C1-4974-A569-BB95F27DCC4F}"/>
          </ac:spMkLst>
        </pc:spChg>
        <pc:spChg chg="mod">
          <ac:chgData name="Sebastian Meine" userId="f54488a2a6b7dc9e" providerId="LiveId" clId="{4A28AF44-F267-4BE6-8B84-4099FABF19CD}" dt="2021-07-04T18:10:07.555" v="759" actId="20577"/>
          <ac:spMkLst>
            <pc:docMk/>
            <pc:sldMk cId="583026924" sldId="259"/>
            <ac:spMk id="8" creationId="{3B4D951D-CFCF-46C6-91EB-50913F6DFC4D}"/>
          </ac:spMkLst>
        </pc:spChg>
      </pc:sldChg>
      <pc:sldChg chg="delSp modSp add mod setBg modAnim delDesignElem">
        <pc:chgData name="Sebastian Meine" userId="f54488a2a6b7dc9e" providerId="LiveId" clId="{4A28AF44-F267-4BE6-8B84-4099FABF19CD}" dt="2021-07-04T18:09:42.150" v="750" actId="20577"/>
        <pc:sldMkLst>
          <pc:docMk/>
          <pc:sldMk cId="2435630695" sldId="260"/>
        </pc:sldMkLst>
        <pc:spChg chg="mod">
          <ac:chgData name="Sebastian Meine" userId="f54488a2a6b7dc9e" providerId="LiveId" clId="{4A28AF44-F267-4BE6-8B84-4099FABF19CD}" dt="2021-07-04T18:04:48.173" v="573" actId="20577"/>
          <ac:spMkLst>
            <pc:docMk/>
            <pc:sldMk cId="2435630695" sldId="260"/>
            <ac:spMk id="5" creationId="{BDF2C912-E02F-4E1F-82DF-351A88BA5B31}"/>
          </ac:spMkLst>
        </pc:spChg>
        <pc:spChg chg="mod">
          <ac:chgData name="Sebastian Meine" userId="f54488a2a6b7dc9e" providerId="LiveId" clId="{4A28AF44-F267-4BE6-8B84-4099FABF19CD}" dt="2021-07-04T18:07:59.360" v="714" actId="20577"/>
          <ac:spMkLst>
            <pc:docMk/>
            <pc:sldMk cId="2435630695" sldId="260"/>
            <ac:spMk id="6" creationId="{67FD4DD5-46C1-4974-A569-BB95F27DCC4F}"/>
          </ac:spMkLst>
        </pc:spChg>
        <pc:spChg chg="mod">
          <ac:chgData name="Sebastian Meine" userId="f54488a2a6b7dc9e" providerId="LiveId" clId="{4A28AF44-F267-4BE6-8B84-4099FABF19CD}" dt="2021-07-04T18:09:42.150" v="750" actId="20577"/>
          <ac:spMkLst>
            <pc:docMk/>
            <pc:sldMk cId="2435630695" sldId="260"/>
            <ac:spMk id="8" creationId="{6833897F-8945-43C1-8EE1-2E83FF8331D9}"/>
          </ac:spMkLst>
        </pc:spChg>
        <pc:spChg chg="del">
          <ac:chgData name="Sebastian Meine" userId="f54488a2a6b7dc9e" providerId="LiveId" clId="{4A28AF44-F267-4BE6-8B84-4099FABF19CD}" dt="2021-07-04T18:01:31.222" v="395"/>
          <ac:spMkLst>
            <pc:docMk/>
            <pc:sldMk cId="2435630695" sldId="260"/>
            <ac:spMk id="11" creationId="{6B2275DD-736C-472F-9D1B-3BA6016BFD7F}"/>
          </ac:spMkLst>
        </pc:spChg>
      </pc:sldChg>
      <pc:sldChg chg="add setBg">
        <pc:chgData name="Sebastian Meine" userId="f54488a2a6b7dc9e" providerId="LiveId" clId="{4A28AF44-F267-4BE6-8B84-4099FABF19CD}" dt="2021-07-04T20:55:56.132" v="850"/>
        <pc:sldMkLst>
          <pc:docMk/>
          <pc:sldMk cId="3097966872" sldId="261"/>
        </pc:sldMkLst>
      </pc:sldChg>
      <pc:sldChg chg="addSp delSp modSp add del mod ord setBg delAnim modAnim delDesignElem">
        <pc:chgData name="Sebastian Meine" userId="f54488a2a6b7dc9e" providerId="LiveId" clId="{4A28AF44-F267-4BE6-8B84-4099FABF19CD}" dt="2021-07-04T18:09:13.750" v="747" actId="47"/>
        <pc:sldMkLst>
          <pc:docMk/>
          <pc:sldMk cId="3897310302" sldId="261"/>
        </pc:sldMkLst>
        <pc:spChg chg="del">
          <ac:chgData name="Sebastian Meine" userId="f54488a2a6b7dc9e" providerId="LiveId" clId="{4A28AF44-F267-4BE6-8B84-4099FABF19CD}" dt="2021-07-04T18:04:29.069" v="552" actId="478"/>
          <ac:spMkLst>
            <pc:docMk/>
            <pc:sldMk cId="3897310302" sldId="261"/>
            <ac:spMk id="2" creationId="{C112EEC6-0EE3-40AE-A2D3-54DE6D8206CE}"/>
          </ac:spMkLst>
        </pc:spChg>
        <pc:spChg chg="del">
          <ac:chgData name="Sebastian Meine" userId="f54488a2a6b7dc9e" providerId="LiveId" clId="{4A28AF44-F267-4BE6-8B84-4099FABF19CD}" dt="2021-07-04T18:04:29.069" v="552" actId="478"/>
          <ac:spMkLst>
            <pc:docMk/>
            <pc:sldMk cId="3897310302" sldId="261"/>
            <ac:spMk id="3" creationId="{5A3A212B-5260-44D0-86D0-0FE03B61215C}"/>
          </ac:spMkLst>
        </pc:spChg>
        <pc:spChg chg="add mod">
          <ac:chgData name="Sebastian Meine" userId="f54488a2a6b7dc9e" providerId="LiveId" clId="{4A28AF44-F267-4BE6-8B84-4099FABF19CD}" dt="2021-07-04T18:04:29.069" v="552" actId="478"/>
          <ac:spMkLst>
            <pc:docMk/>
            <pc:sldMk cId="3897310302" sldId="261"/>
            <ac:spMk id="5" creationId="{8CD0F17B-F1CA-4E64-897F-741BA0545E8E}"/>
          </ac:spMkLst>
        </pc:spChg>
        <pc:spChg chg="del">
          <ac:chgData name="Sebastian Meine" userId="f54488a2a6b7dc9e" providerId="LiveId" clId="{4A28AF44-F267-4BE6-8B84-4099FABF19CD}" dt="2021-07-04T18:04:29.069" v="552" actId="478"/>
          <ac:spMkLst>
            <pc:docMk/>
            <pc:sldMk cId="3897310302" sldId="261"/>
            <ac:spMk id="6" creationId="{18E16722-5125-474B-813B-7E7FCAD73050}"/>
          </ac:spMkLst>
        </pc:spChg>
        <pc:spChg chg="del">
          <ac:chgData name="Sebastian Meine" userId="f54488a2a6b7dc9e" providerId="LiveId" clId="{4A28AF44-F267-4BE6-8B84-4099FABF19CD}" dt="2021-07-04T18:04:29.069" v="552" actId="478"/>
          <ac:spMkLst>
            <pc:docMk/>
            <pc:sldMk cId="3897310302" sldId="261"/>
            <ac:spMk id="8" creationId="{F93989BF-3261-4820-A19C-59C495FFE0B5}"/>
          </ac:spMkLst>
        </pc:spChg>
        <pc:spChg chg="del">
          <ac:chgData name="Sebastian Meine" userId="f54488a2a6b7dc9e" providerId="LiveId" clId="{4A28AF44-F267-4BE6-8B84-4099FABF19CD}" dt="2021-07-04T18:04:12.951" v="546"/>
          <ac:spMkLst>
            <pc:docMk/>
            <pc:sldMk cId="3897310302" sldId="261"/>
            <ac:spMk id="9" creationId="{44962833-2EBB-47A0-9823-D4F8E16EE1CC}"/>
          </ac:spMkLst>
        </pc:spChg>
        <pc:spChg chg="add mod">
          <ac:chgData name="Sebastian Meine" userId="f54488a2a6b7dc9e" providerId="LiveId" clId="{4A28AF44-F267-4BE6-8B84-4099FABF19CD}" dt="2021-07-04T18:04:29.069" v="552" actId="478"/>
          <ac:spMkLst>
            <pc:docMk/>
            <pc:sldMk cId="3897310302" sldId="261"/>
            <ac:spMk id="11" creationId="{07089661-040A-4555-8AB2-714A592A6BBC}"/>
          </ac:spMkLst>
        </pc:spChg>
        <pc:spChg chg="add mod">
          <ac:chgData name="Sebastian Meine" userId="f54488a2a6b7dc9e" providerId="LiveId" clId="{4A28AF44-F267-4BE6-8B84-4099FABF19CD}" dt="2021-07-04T18:04:29.326" v="553"/>
          <ac:spMkLst>
            <pc:docMk/>
            <pc:sldMk cId="3897310302" sldId="261"/>
            <ac:spMk id="12" creationId="{7A62E964-AFCE-4B73-A87C-15DCC3FEFB53}"/>
          </ac:spMkLst>
        </pc:spChg>
        <pc:spChg chg="add mod">
          <ac:chgData name="Sebastian Meine" userId="f54488a2a6b7dc9e" providerId="LiveId" clId="{4A28AF44-F267-4BE6-8B84-4099FABF19CD}" dt="2021-07-04T18:04:29.326" v="553"/>
          <ac:spMkLst>
            <pc:docMk/>
            <pc:sldMk cId="3897310302" sldId="261"/>
            <ac:spMk id="13" creationId="{F44E0471-8280-416D-9AF9-AF685B9D75ED}"/>
          </ac:spMkLst>
        </pc:spChg>
        <pc:spChg chg="add mod">
          <ac:chgData name="Sebastian Meine" userId="f54488a2a6b7dc9e" providerId="LiveId" clId="{4A28AF44-F267-4BE6-8B84-4099FABF19CD}" dt="2021-07-04T18:09:12.083" v="746" actId="6549"/>
          <ac:spMkLst>
            <pc:docMk/>
            <pc:sldMk cId="3897310302" sldId="261"/>
            <ac:spMk id="14" creationId="{F192C903-2F1E-4DCF-89C8-E9ADE4FACB2B}"/>
          </ac:spMkLst>
        </pc:spChg>
        <pc:spChg chg="add mod">
          <ac:chgData name="Sebastian Meine" userId="f54488a2a6b7dc9e" providerId="LiveId" clId="{4A28AF44-F267-4BE6-8B84-4099FABF19CD}" dt="2021-07-04T18:04:29.326" v="553"/>
          <ac:spMkLst>
            <pc:docMk/>
            <pc:sldMk cId="3897310302" sldId="261"/>
            <ac:spMk id="16" creationId="{9F5A3481-4B13-4BD9-B014-40B5931F0CF7}"/>
          </ac:spMkLst>
        </pc:spChg>
        <pc:spChg chg="add mod">
          <ac:chgData name="Sebastian Meine" userId="f54488a2a6b7dc9e" providerId="LiveId" clId="{4A28AF44-F267-4BE6-8B84-4099FABF19CD}" dt="2021-07-04T18:04:29.326" v="553"/>
          <ac:spMkLst>
            <pc:docMk/>
            <pc:sldMk cId="3897310302" sldId="261"/>
            <ac:spMk id="17" creationId="{92EDB3D2-C866-4F7D-8C86-2F14756C9ABD}"/>
          </ac:spMkLst>
        </pc:spChg>
        <pc:cxnChg chg="del">
          <ac:chgData name="Sebastian Meine" userId="f54488a2a6b7dc9e" providerId="LiveId" clId="{4A28AF44-F267-4BE6-8B84-4099FABF19CD}" dt="2021-07-04T18:04:12.951" v="546"/>
          <ac:cxnSpMkLst>
            <pc:docMk/>
            <pc:sldMk cId="3897310302" sldId="261"/>
            <ac:cxnSpMk id="10" creationId="{21FCCE20-1E4F-44FF-87B4-379D391A2D12}"/>
          </ac:cxnSpMkLst>
        </pc:cxnChg>
        <pc:cxnChg chg="add mod">
          <ac:chgData name="Sebastian Meine" userId="f54488a2a6b7dc9e" providerId="LiveId" clId="{4A28AF44-F267-4BE6-8B84-4099FABF19CD}" dt="2021-07-04T18:04:29.326" v="553"/>
          <ac:cxnSpMkLst>
            <pc:docMk/>
            <pc:sldMk cId="3897310302" sldId="261"/>
            <ac:cxnSpMk id="15" creationId="{22124324-7AD0-422B-BEEC-42CDC2E4E307}"/>
          </ac:cxnSpMkLst>
        </pc:cxnChg>
      </pc:sldChg>
      <pc:sldChg chg="delSp add del setBg delDesignElem">
        <pc:chgData name="Sebastian Meine" userId="f54488a2a6b7dc9e" providerId="LiveId" clId="{4A28AF44-F267-4BE6-8B84-4099FABF19CD}" dt="2021-07-04T18:04:24.593" v="551" actId="47"/>
        <pc:sldMkLst>
          <pc:docMk/>
          <pc:sldMk cId="1232784598" sldId="262"/>
        </pc:sldMkLst>
        <pc:spChg chg="del">
          <ac:chgData name="Sebastian Meine" userId="f54488a2a6b7dc9e" providerId="LiveId" clId="{4A28AF44-F267-4BE6-8B84-4099FABF19CD}" dt="2021-07-04T18:04:23.340" v="550"/>
          <ac:spMkLst>
            <pc:docMk/>
            <pc:sldMk cId="1232784598" sldId="262"/>
            <ac:spMk id="9" creationId="{44962833-2EBB-47A0-9823-D4F8E16EE1CC}"/>
          </ac:spMkLst>
        </pc:spChg>
        <pc:cxnChg chg="del">
          <ac:chgData name="Sebastian Meine" userId="f54488a2a6b7dc9e" providerId="LiveId" clId="{4A28AF44-F267-4BE6-8B84-4099FABF19CD}" dt="2021-07-04T18:04:23.340" v="550"/>
          <ac:cxnSpMkLst>
            <pc:docMk/>
            <pc:sldMk cId="1232784598" sldId="262"/>
            <ac:cxnSpMk id="10" creationId="{21FCCE20-1E4F-44FF-87B4-379D391A2D12}"/>
          </ac:cxnSpMkLst>
        </pc:cxnChg>
      </pc:sldChg>
    </pc:docChg>
  </pc:docChgLst>
  <pc:docChgLst>
    <pc:chgData name="Sebastian Meine" userId="f54488a2a6b7dc9e" providerId="LiveId" clId="{5A0C8B77-F258-40F5-A2FE-E6B4E2F24921}"/>
    <pc:docChg chg="addSld delSld modSld">
      <pc:chgData name="Sebastian Meine" userId="f54488a2a6b7dc9e" providerId="LiveId" clId="{5A0C8B77-F258-40F5-A2FE-E6B4E2F24921}" dt="2021-07-04T21:09:51.172" v="475" actId="20577"/>
      <pc:docMkLst>
        <pc:docMk/>
      </pc:docMkLst>
      <pc:sldChg chg="modSp mod modAnim">
        <pc:chgData name="Sebastian Meine" userId="f54488a2a6b7dc9e" providerId="LiveId" clId="{5A0C8B77-F258-40F5-A2FE-E6B4E2F24921}" dt="2021-07-04T21:09:51.172" v="475" actId="20577"/>
        <pc:sldMkLst>
          <pc:docMk/>
          <pc:sldMk cId="2109793123" sldId="258"/>
        </pc:sldMkLst>
        <pc:spChg chg="mod">
          <ac:chgData name="Sebastian Meine" userId="f54488a2a6b7dc9e" providerId="LiveId" clId="{5A0C8B77-F258-40F5-A2FE-E6B4E2F24921}" dt="2021-07-04T20:57:53.944" v="50" actId="20577"/>
          <ac:spMkLst>
            <pc:docMk/>
            <pc:sldMk cId="2109793123" sldId="258"/>
            <ac:spMk id="5" creationId="{BDF2C912-E02F-4E1F-82DF-351A88BA5B31}"/>
          </ac:spMkLst>
        </pc:spChg>
        <pc:spChg chg="mod">
          <ac:chgData name="Sebastian Meine" userId="f54488a2a6b7dc9e" providerId="LiveId" clId="{5A0C8B77-F258-40F5-A2FE-E6B4E2F24921}" dt="2021-07-04T21:09:51.172" v="475" actId="20577"/>
          <ac:spMkLst>
            <pc:docMk/>
            <pc:sldMk cId="2109793123" sldId="258"/>
            <ac:spMk id="6" creationId="{67FD4DD5-46C1-4974-A569-BB95F27DCC4F}"/>
          </ac:spMkLst>
        </pc:spChg>
      </pc:sldChg>
      <pc:sldChg chg="delSp add del setBg delDesignElem">
        <pc:chgData name="Sebastian Meine" userId="f54488a2a6b7dc9e" providerId="LiveId" clId="{5A0C8B77-F258-40F5-A2FE-E6B4E2F24921}" dt="2021-07-04T21:01:31.996" v="405"/>
        <pc:sldMkLst>
          <pc:docMk/>
          <pc:sldMk cId="583026924" sldId="259"/>
        </pc:sldMkLst>
        <pc:spChg chg="del">
          <ac:chgData name="Sebastian Meine" userId="f54488a2a6b7dc9e" providerId="LiveId" clId="{5A0C8B77-F258-40F5-A2FE-E6B4E2F24921}" dt="2021-07-04T21:01:31.996" v="405"/>
          <ac:spMkLst>
            <pc:docMk/>
            <pc:sldMk cId="583026924" sldId="259"/>
            <ac:spMk id="11" creationId="{6B2275DD-736C-472F-9D1B-3BA6016BFD7F}"/>
          </ac:spMkLst>
        </pc:spChg>
      </pc:sldChg>
      <pc:sldChg chg="modSp add del">
        <pc:chgData name="Sebastian Meine" userId="f54488a2a6b7dc9e" providerId="LiveId" clId="{5A0C8B77-F258-40F5-A2FE-E6B4E2F24921}" dt="2021-07-04T21:01:59.185" v="407" actId="404"/>
        <pc:sldMkLst>
          <pc:docMk/>
          <pc:sldMk cId="2435630695" sldId="260"/>
        </pc:sldMkLst>
        <pc:spChg chg="mod">
          <ac:chgData name="Sebastian Meine" userId="f54488a2a6b7dc9e" providerId="LiveId" clId="{5A0C8B77-F258-40F5-A2FE-E6B4E2F24921}" dt="2021-07-04T21:01:59.185" v="407" actId="404"/>
          <ac:spMkLst>
            <pc:docMk/>
            <pc:sldMk cId="2435630695" sldId="260"/>
            <ac:spMk id="6" creationId="{67FD4DD5-46C1-4974-A569-BB95F27DCC4F}"/>
          </ac:spMkLst>
        </pc:spChg>
      </pc:sldChg>
      <pc:sldChg chg="modSp">
        <pc:chgData name="Sebastian Meine" userId="f54488a2a6b7dc9e" providerId="LiveId" clId="{5A0C8B77-F258-40F5-A2FE-E6B4E2F24921}" dt="2021-07-04T20:57:34.270" v="13" actId="20577"/>
        <pc:sldMkLst>
          <pc:docMk/>
          <pc:sldMk cId="3097966872" sldId="261"/>
        </pc:sldMkLst>
        <pc:spChg chg="mod">
          <ac:chgData name="Sebastian Meine" userId="f54488a2a6b7dc9e" providerId="LiveId" clId="{5A0C8B77-F258-40F5-A2FE-E6B4E2F24921}" dt="2021-07-04T20:57:34.270" v="13" actId="20577"/>
          <ac:spMkLst>
            <pc:docMk/>
            <pc:sldMk cId="3097966872" sldId="261"/>
            <ac:spMk id="2" creationId="{87B2046A-71C6-4A5C-90F4-24A921FBE6F2}"/>
          </ac:spMkLst>
        </pc:spChg>
      </pc:sldChg>
      <pc:sldChg chg="add del">
        <pc:chgData name="Sebastian Meine" userId="f54488a2a6b7dc9e" providerId="LiveId" clId="{5A0C8B77-F258-40F5-A2FE-E6B4E2F24921}" dt="2021-07-04T21:01:33.838" v="406" actId="47"/>
        <pc:sldMkLst>
          <pc:docMk/>
          <pc:sldMk cId="3923102347" sldId="262"/>
        </pc:sldMkLst>
      </pc:sldChg>
      <pc:sldChg chg="delSp modSp add setBg delDesignElem">
        <pc:chgData name="Sebastian Meine" userId="f54488a2a6b7dc9e" providerId="LiveId" clId="{5A0C8B77-F258-40F5-A2FE-E6B4E2F24921}" dt="2021-07-04T21:02:03.078" v="408" actId="404"/>
        <pc:sldMkLst>
          <pc:docMk/>
          <pc:sldMk cId="362378951" sldId="263"/>
        </pc:sldMkLst>
        <pc:spChg chg="mod">
          <ac:chgData name="Sebastian Meine" userId="f54488a2a6b7dc9e" providerId="LiveId" clId="{5A0C8B77-F258-40F5-A2FE-E6B4E2F24921}" dt="2021-07-04T21:02:03.078" v="408" actId="404"/>
          <ac:spMkLst>
            <pc:docMk/>
            <pc:sldMk cId="362378951" sldId="263"/>
            <ac:spMk id="6" creationId="{67FD4DD5-46C1-4974-A569-BB95F27DCC4F}"/>
          </ac:spMkLst>
        </pc:spChg>
        <pc:spChg chg="del">
          <ac:chgData name="Sebastian Meine" userId="f54488a2a6b7dc9e" providerId="LiveId" clId="{5A0C8B77-F258-40F5-A2FE-E6B4E2F24921}" dt="2021-07-04T21:01:31.996" v="405"/>
          <ac:spMkLst>
            <pc:docMk/>
            <pc:sldMk cId="362378951" sldId="263"/>
            <ac:spMk id="11" creationId="{6B2275DD-736C-472F-9D1B-3BA6016BFD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A6D30-C85F-4C90-B3D4-A5F73A560177}" type="datetimeFigureOut">
              <a:rPr lang="de-DE" smtClean="0"/>
              <a:t>21.07.2021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2D208-1B70-4057-8DD0-A5F211B021C1}" type="slidenum">
              <a:rPr lang="de-DE" smtClean="0"/>
              <a:t>‹Nr.›</a:t>
            </a:fld>
            <a:endParaRPr lang="de-DE"/>
          </a:p>
        </p:txBody>
      </p:sp>
    </p:spTree>
    <p:extLst>
      <p:ext uri="{BB962C8B-B14F-4D97-AF65-F5344CB8AC3E}">
        <p14:creationId xmlns:p14="http://schemas.microsoft.com/office/powerpoint/2010/main" val="2495525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652D208-1B70-4057-8DD0-A5F211B021C1}" type="slidenum">
              <a:rPr lang="de-DE" smtClean="0"/>
              <a:t>1</a:t>
            </a:fld>
            <a:endParaRPr lang="de-DE"/>
          </a:p>
        </p:txBody>
      </p:sp>
    </p:spTree>
    <p:extLst>
      <p:ext uri="{BB962C8B-B14F-4D97-AF65-F5344CB8AC3E}">
        <p14:creationId xmlns:p14="http://schemas.microsoft.com/office/powerpoint/2010/main" val="990481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chemeClr val="tx1">
                    <a:lumMod val="95000"/>
                  </a:schemeClr>
                </a:solidFill>
              </a:rPr>
              <a:t>Jeder Prozess stellt die Ressourcen zur Verfügung, die zum Ausführen eines Programms erforderlich sind. Ein Prozess verfügt über einen virtuellen Adressraum, ausführbaren Code, offene Handles für Systemobjekte, einen Sicherheitskontext, eine eindeutige Prozesskennung, Umgebungsvariablen, eine Prioritätsklasse, Mindest- und Maximalarbeitssatzgrößen sowie mindestens einen Ausführungsthread. Jeder Prozess wird mit einem einzelnen Thread gestartet, der häufig als primärer Thread bezeichnet wird, kann jedoch aus jedem seiner Threads weitere Threads erstellen.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400" b="0" i="0" dirty="0">
                <a:solidFill>
                  <a:srgbClr val="CCCCCC"/>
                </a:solidFill>
                <a:effectLst/>
                <a:latin typeface="Verdana" panose="020B0604030504040204" pitchFamily="34" charset="0"/>
              </a:rPr>
              <a:t>Ein Thread ist eine Entität innerhalb eines Prozesses, die zur Ausführung eingeplant werden kann. Alle Threads eines Prozesses teilen sich den virtuellen Adressraum und die Systemressourcen. Darüber hinaus unterhält jeder Thread </a:t>
            </a:r>
            <a:r>
              <a:rPr lang="de-DE" sz="1400" b="0" i="0" dirty="0" err="1">
                <a:solidFill>
                  <a:srgbClr val="CCCCCC"/>
                </a:solidFill>
                <a:effectLst/>
                <a:latin typeface="Verdana" panose="020B0604030504040204" pitchFamily="34" charset="0"/>
              </a:rPr>
              <a:t>Ausnahmebehandler</a:t>
            </a:r>
            <a:r>
              <a:rPr lang="de-DE" sz="1400" b="0" i="0" dirty="0">
                <a:solidFill>
                  <a:srgbClr val="CCCCCC"/>
                </a:solidFill>
                <a:effectLst/>
                <a:latin typeface="Verdana" panose="020B0604030504040204" pitchFamily="34" charset="0"/>
              </a:rPr>
              <a:t>, eine Zeitplanungspriorität, lokalen Threadspeicher, eine eindeutige Thread-ID und eine Reihe von Strukturen, die das System zum Speichern des Thread-Kontexts verwendet, bis es geplant ist. Der Thread-Kontext umfasst die Menge der Maschinenregister des Threads, den Kernel-Stack, einen Thread-Umgebungsblock und einen Benutzerstapel im Adressraum des Thread-Prozesses. Threads können auch einen eigenen Sicherheitskontext haben, der zum Identifizieren von Clients verwendet werden kann.</a:t>
            </a:r>
            <a:endParaRPr lang="de-DE" sz="1050" dirty="0">
              <a:solidFill>
                <a:schemeClr val="tx1">
                  <a:lumMod val="95000"/>
                </a:schemeClr>
              </a:solidFill>
            </a:endParaRPr>
          </a:p>
          <a:p>
            <a:endParaRPr lang="de-DE" dirty="0"/>
          </a:p>
        </p:txBody>
      </p:sp>
      <p:sp>
        <p:nvSpPr>
          <p:cNvPr id="4" name="Foliennummernplatzhalter 3"/>
          <p:cNvSpPr>
            <a:spLocks noGrp="1"/>
          </p:cNvSpPr>
          <p:nvPr>
            <p:ph type="sldNum" sz="quarter" idx="5"/>
          </p:nvPr>
        </p:nvSpPr>
        <p:spPr/>
        <p:txBody>
          <a:bodyPr/>
          <a:lstStyle/>
          <a:p>
            <a:fld id="{7652D208-1B70-4057-8DD0-A5F211B021C1}" type="slidenum">
              <a:rPr lang="de-DE" smtClean="0"/>
              <a:t>4</a:t>
            </a:fld>
            <a:endParaRPr lang="de-DE"/>
          </a:p>
        </p:txBody>
      </p:sp>
    </p:spTree>
    <p:extLst>
      <p:ext uri="{BB962C8B-B14F-4D97-AF65-F5344CB8AC3E}">
        <p14:creationId xmlns:p14="http://schemas.microsoft.com/office/powerpoint/2010/main" val="4268884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15321"/>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dirty="0"/>
              <a:t>Mastertitelformat bearbeiten</a:t>
            </a:r>
            <a:endParaRPr lang="en-US" dirty="0"/>
          </a:p>
        </p:txBody>
      </p:sp>
      <p:sp>
        <p:nvSpPr>
          <p:cNvPr id="3" name="Subtitle 2"/>
          <p:cNvSpPr>
            <a:spLocks noGrp="1"/>
          </p:cNvSpPr>
          <p:nvPr>
            <p:ph type="subTitle" idx="1"/>
          </p:nvPr>
        </p:nvSpPr>
        <p:spPr>
          <a:xfrm>
            <a:off x="1524000" y="1498543"/>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en-US" dirty="0"/>
          </a:p>
        </p:txBody>
      </p:sp>
      <p:sp>
        <p:nvSpPr>
          <p:cNvPr id="7" name="Date Placeholder 6"/>
          <p:cNvSpPr>
            <a:spLocks noGrp="1"/>
          </p:cNvSpPr>
          <p:nvPr>
            <p:ph type="dt" sz="half" idx="10"/>
          </p:nvPr>
        </p:nvSpPr>
        <p:spPr/>
        <p:txBody>
          <a:bodyPr/>
          <a:lstStyle/>
          <a:p>
            <a:fld id="{D4AD37E9-5A10-49A7-855D-CAA2D2E848B6}" type="datetimeFigureOut">
              <a:rPr lang="de-DE" smtClean="0"/>
              <a:t>21.07.2021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419433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21.07.2021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23009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21.07.2021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83887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21.07.2021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364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21.07.2021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609639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AD37E9-5A10-49A7-855D-CAA2D2E848B6}" type="datetimeFigureOut">
              <a:rPr lang="de-DE" smtClean="0"/>
              <a:t>21.07.2021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45492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AD37E9-5A10-49A7-855D-CAA2D2E848B6}" type="datetimeFigureOut">
              <a:rPr lang="de-DE" smtClean="0"/>
              <a:t>21.07.2021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33719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21.07.2021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978822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21.07.2021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52727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21.07.2021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27784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21.07.2021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3449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4AD37E9-5A10-49A7-855D-CAA2D2E848B6}" type="datetimeFigureOut">
              <a:rPr lang="de-DE" smtClean="0"/>
              <a:t>21.07.2021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72853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4AD37E9-5A10-49A7-855D-CAA2D2E848B6}" type="datetimeFigureOut">
              <a:rPr lang="de-DE" smtClean="0"/>
              <a:t>21.07.2021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98895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4AD37E9-5A10-49A7-855D-CAA2D2E848B6}" type="datetimeFigureOut">
              <a:rPr lang="de-DE" smtClean="0"/>
              <a:t>21.07.2021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16874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D37E9-5A10-49A7-855D-CAA2D2E848B6}" type="datetimeFigureOut">
              <a:rPr lang="de-DE" smtClean="0"/>
              <a:t>21.07.2021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93374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21.07.2021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44934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21.07.2021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29084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AD37E9-5A10-49A7-855D-CAA2D2E848B6}" type="datetimeFigureOut">
              <a:rPr lang="de-DE" smtClean="0"/>
              <a:t>21.07.2021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12A73BE-F097-4DBB-AEB2-4CC070160BA0}" type="slidenum">
              <a:rPr lang="de-DE" smtClean="0"/>
              <a:t>‹Nr.›</a:t>
            </a:fld>
            <a:endParaRPr lang="de-DE"/>
          </a:p>
        </p:txBody>
      </p:sp>
    </p:spTree>
    <p:extLst>
      <p:ext uri="{BB962C8B-B14F-4D97-AF65-F5344CB8AC3E}">
        <p14:creationId xmlns:p14="http://schemas.microsoft.com/office/powerpoint/2010/main" val="33267113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2046A-71C6-4A5C-90F4-24A921FBE6F2}"/>
              </a:ext>
            </a:extLst>
          </p:cNvPr>
          <p:cNvSpPr>
            <a:spLocks noGrp="1"/>
          </p:cNvSpPr>
          <p:nvPr>
            <p:ph type="ctrTitle"/>
          </p:nvPr>
        </p:nvSpPr>
        <p:spPr/>
        <p:txBody>
          <a:bodyPr>
            <a:normAutofit/>
          </a:bodyPr>
          <a:lstStyle/>
          <a:p>
            <a:pPr algn="ctr"/>
            <a:r>
              <a:rPr lang="de-DE" sz="6000" dirty="0">
                <a:solidFill>
                  <a:schemeClr val="tx1">
                    <a:lumMod val="95000"/>
                  </a:schemeClr>
                </a:solidFill>
              </a:rPr>
              <a:t>Threading</a:t>
            </a:r>
          </a:p>
        </p:txBody>
      </p:sp>
      <p:sp>
        <p:nvSpPr>
          <p:cNvPr id="3" name="Untertitel 2">
            <a:extLst>
              <a:ext uri="{FF2B5EF4-FFF2-40B4-BE49-F238E27FC236}">
                <a16:creationId xmlns:a16="http://schemas.microsoft.com/office/drawing/2014/main" id="{4D88B189-3A7F-43DA-85AF-360F65368053}"/>
              </a:ext>
            </a:extLst>
          </p:cNvPr>
          <p:cNvSpPr>
            <a:spLocks noGrp="1"/>
          </p:cNvSpPr>
          <p:nvPr>
            <p:ph type="subTitle" idx="1"/>
          </p:nvPr>
        </p:nvSpPr>
        <p:spPr/>
        <p:txBody>
          <a:bodyPr>
            <a:normAutofit/>
          </a:bodyPr>
          <a:lstStyle/>
          <a:p>
            <a:pPr algn="ctr"/>
            <a:r>
              <a:rPr lang="de-DE" sz="2800" dirty="0">
                <a:solidFill>
                  <a:schemeClr val="tx2"/>
                </a:solidFill>
              </a:rPr>
              <a:t>Python A-Z</a:t>
            </a:r>
          </a:p>
        </p:txBody>
      </p:sp>
      <p:sp>
        <p:nvSpPr>
          <p:cNvPr id="4" name="Date Placeholder 3">
            <a:extLst>
              <a:ext uri="{FF2B5EF4-FFF2-40B4-BE49-F238E27FC236}">
                <a16:creationId xmlns:a16="http://schemas.microsoft.com/office/drawing/2014/main" id="{59758521-4940-4667-AD02-D9159FCBA0AA}"/>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21.07.2021</a:t>
            </a:fld>
            <a:endParaRPr lang="de-DE" dirty="0"/>
          </a:p>
        </p:txBody>
      </p:sp>
      <p:sp>
        <p:nvSpPr>
          <p:cNvPr id="6" name="Slide Number Placeholder 5">
            <a:extLst>
              <a:ext uri="{FF2B5EF4-FFF2-40B4-BE49-F238E27FC236}">
                <a16:creationId xmlns:a16="http://schemas.microsoft.com/office/drawing/2014/main" id="{16C5E0D0-4B8D-4ABD-AB1C-C34B838619DA}"/>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1</a:t>
            </a:fld>
            <a:endParaRPr lang="de-DE"/>
          </a:p>
        </p:txBody>
      </p:sp>
    </p:spTree>
    <p:extLst>
      <p:ext uri="{BB962C8B-B14F-4D97-AF65-F5344CB8AC3E}">
        <p14:creationId xmlns:p14="http://schemas.microsoft.com/office/powerpoint/2010/main" val="309796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en-US" sz="4400" dirty="0">
                <a:solidFill>
                  <a:schemeClr val="tx1">
                    <a:lumMod val="95000"/>
                  </a:schemeClr>
                </a:solidFill>
                <a:latin typeface="+mj-lt"/>
              </a:rPr>
              <a:t>Table of Content</a:t>
            </a: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4351338"/>
          </a:xfrm>
        </p:spPr>
        <p:txBody>
          <a:bodyPr>
            <a:normAutofit/>
          </a:bodyPr>
          <a:lstStyle/>
          <a:p>
            <a:r>
              <a:rPr lang="de-DE" sz="2400" dirty="0">
                <a:solidFill>
                  <a:schemeClr val="tx1">
                    <a:lumMod val="95000"/>
                  </a:schemeClr>
                </a:solidFill>
              </a:rPr>
              <a:t>Was ist ein Threading ?</a:t>
            </a:r>
          </a:p>
          <a:p>
            <a:r>
              <a:rPr lang="de-DE" sz="2400" dirty="0">
                <a:solidFill>
                  <a:schemeClr val="tx1">
                    <a:lumMod val="95000"/>
                  </a:schemeClr>
                </a:solidFill>
              </a:rPr>
              <a:t>Unterschied Prozess / Thread</a:t>
            </a:r>
          </a:p>
          <a:p>
            <a:r>
              <a:rPr lang="de-DE" sz="2400" dirty="0">
                <a:solidFill>
                  <a:schemeClr val="tx1">
                    <a:lumMod val="95000"/>
                  </a:schemeClr>
                </a:solidFill>
              </a:rPr>
              <a:t>Wie funktionieren Threads</a:t>
            </a:r>
          </a:p>
          <a:p>
            <a:endParaRPr lang="de-DE" sz="24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21.07.2021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sz="1200" dirty="0" err="1">
                <a:solidFill>
                  <a:schemeClr val="tx1">
                    <a:lumMod val="95000"/>
                  </a:schemeClr>
                </a:solidFill>
              </a:rPr>
              <a:t>Unittesting</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2</a:t>
            </a:fld>
            <a:endParaRPr lang="de-DE"/>
          </a:p>
        </p:txBody>
      </p:sp>
    </p:spTree>
    <p:extLst>
      <p:ext uri="{BB962C8B-B14F-4D97-AF65-F5344CB8AC3E}">
        <p14:creationId xmlns:p14="http://schemas.microsoft.com/office/powerpoint/2010/main" val="21097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3780045"/>
          </a:xfrm>
        </p:spPr>
        <p:txBody>
          <a:bodyPr>
            <a:normAutofit/>
          </a:bodyPr>
          <a:lstStyle/>
          <a:p>
            <a:r>
              <a:rPr lang="de-DE" sz="2400" dirty="0">
                <a:solidFill>
                  <a:schemeClr val="tx1">
                    <a:lumMod val="95000"/>
                  </a:schemeClr>
                </a:solidFill>
              </a:rPr>
              <a:t>Unter Threading versteht man im allgemeinen das Parallele ausführen von Programmen</a:t>
            </a:r>
          </a:p>
          <a:p>
            <a:r>
              <a:rPr lang="de-DE" sz="2400" dirty="0">
                <a:solidFill>
                  <a:schemeClr val="tx1">
                    <a:lumMod val="95000"/>
                  </a:schemeClr>
                </a:solidFill>
              </a:rPr>
              <a:t>Die Prozesse werden auf die Kerne des CPU‘s aufgeteilt, </a:t>
            </a:r>
            <a:r>
              <a:rPr lang="de-DE" sz="2400" dirty="0" err="1">
                <a:solidFill>
                  <a:schemeClr val="tx1">
                    <a:lumMod val="95000"/>
                  </a:schemeClr>
                </a:solidFill>
              </a:rPr>
              <a:t>bzw</a:t>
            </a:r>
            <a:r>
              <a:rPr lang="de-DE" sz="2400" dirty="0">
                <a:solidFill>
                  <a:schemeClr val="tx1">
                    <a:lumMod val="95000"/>
                  </a:schemeClr>
                </a:solidFill>
              </a:rPr>
              <a:t> dem System wird gesagt das es bestimmte Prozesse, verwalten kann und auf die Kerne Verteilt.</a:t>
            </a:r>
          </a:p>
          <a:p>
            <a:endParaRPr lang="de-DE" sz="2400" dirty="0">
              <a:solidFill>
                <a:schemeClr val="tx1">
                  <a:lumMod val="95000"/>
                </a:schemeClr>
              </a:solidFill>
            </a:endParaRPr>
          </a:p>
          <a:p>
            <a:endParaRPr lang="de-DE" sz="2400" dirty="0">
              <a:solidFill>
                <a:schemeClr val="tx1">
                  <a:lumMod val="95000"/>
                </a:schemeClr>
              </a:solidFill>
            </a:endParaRPr>
          </a:p>
        </p:txBody>
      </p:sp>
      <p:grpSp>
        <p:nvGrpSpPr>
          <p:cNvPr id="136" name="Gruppieren 135">
            <a:extLst>
              <a:ext uri="{FF2B5EF4-FFF2-40B4-BE49-F238E27FC236}">
                <a16:creationId xmlns:a16="http://schemas.microsoft.com/office/drawing/2014/main" id="{D694CDF6-9EE0-4E29-B79D-EF3BFEF9243D}"/>
              </a:ext>
            </a:extLst>
          </p:cNvPr>
          <p:cNvGrpSpPr/>
          <p:nvPr/>
        </p:nvGrpSpPr>
        <p:grpSpPr>
          <a:xfrm>
            <a:off x="1412421" y="4466576"/>
            <a:ext cx="8917257" cy="2136328"/>
            <a:chOff x="1408697" y="4484002"/>
            <a:chExt cx="8917257" cy="1578296"/>
          </a:xfrm>
        </p:grpSpPr>
        <p:sp>
          <p:nvSpPr>
            <p:cNvPr id="13" name="Rechteck 12">
              <a:extLst>
                <a:ext uri="{FF2B5EF4-FFF2-40B4-BE49-F238E27FC236}">
                  <a16:creationId xmlns:a16="http://schemas.microsoft.com/office/drawing/2014/main" id="{4B4A749B-73C6-4A7F-BCE7-F97651B563B2}"/>
                </a:ext>
              </a:extLst>
            </p:cNvPr>
            <p:cNvSpPr/>
            <p:nvPr/>
          </p:nvSpPr>
          <p:spPr>
            <a:xfrm>
              <a:off x="1408697" y="4484002"/>
              <a:ext cx="8917257" cy="144506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DE" dirty="0"/>
            </a:p>
          </p:txBody>
        </p:sp>
        <p:cxnSp>
          <p:nvCxnSpPr>
            <p:cNvPr id="133" name="Gerade Verbindung mit Pfeil 132">
              <a:extLst>
                <a:ext uri="{FF2B5EF4-FFF2-40B4-BE49-F238E27FC236}">
                  <a16:creationId xmlns:a16="http://schemas.microsoft.com/office/drawing/2014/main" id="{D4A04664-43DE-4D6D-8612-ED0EFFCB70BC}"/>
                </a:ext>
              </a:extLst>
            </p:cNvPr>
            <p:cNvCxnSpPr/>
            <p:nvPr/>
          </p:nvCxnSpPr>
          <p:spPr>
            <a:xfrm>
              <a:off x="1562003" y="5707167"/>
              <a:ext cx="86071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4" name="Textfeld 133">
              <a:extLst>
                <a:ext uri="{FF2B5EF4-FFF2-40B4-BE49-F238E27FC236}">
                  <a16:creationId xmlns:a16="http://schemas.microsoft.com/office/drawing/2014/main" id="{3F94E448-A9CC-475F-8FE1-0ED55C9AF953}"/>
                </a:ext>
              </a:extLst>
            </p:cNvPr>
            <p:cNvSpPr txBox="1"/>
            <p:nvPr/>
          </p:nvSpPr>
          <p:spPr>
            <a:xfrm>
              <a:off x="5386462" y="5692966"/>
              <a:ext cx="1114408" cy="369332"/>
            </a:xfrm>
            <a:prstGeom prst="rect">
              <a:avLst/>
            </a:prstGeom>
            <a:noFill/>
          </p:spPr>
          <p:txBody>
            <a:bodyPr wrap="none" rtlCol="0">
              <a:spAutoFit/>
            </a:bodyPr>
            <a:lstStyle/>
            <a:p>
              <a:r>
                <a:rPr lang="de-DE" dirty="0">
                  <a:solidFill>
                    <a:schemeClr val="bg1"/>
                  </a:solidFill>
                </a:rPr>
                <a:t>Zeitachse</a:t>
              </a:r>
            </a:p>
          </p:txBody>
        </p:sp>
      </p:grpSp>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Was ist Threading ?</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21.07.2021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sz="1200" dirty="0" err="1">
                <a:solidFill>
                  <a:schemeClr val="tx1">
                    <a:lumMod val="95000"/>
                  </a:schemeClr>
                </a:solidFill>
              </a:rPr>
              <a:t>Unittesting</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3</a:t>
            </a:fld>
            <a:endParaRPr lang="de-DE"/>
          </a:p>
        </p:txBody>
      </p:sp>
      <p:sp>
        <p:nvSpPr>
          <p:cNvPr id="2" name="Rechteck 1">
            <a:extLst>
              <a:ext uri="{FF2B5EF4-FFF2-40B4-BE49-F238E27FC236}">
                <a16:creationId xmlns:a16="http://schemas.microsoft.com/office/drawing/2014/main" id="{972B3F78-D113-4547-A50D-DA495A29AB68}"/>
              </a:ext>
            </a:extLst>
          </p:cNvPr>
          <p:cNvSpPr/>
          <p:nvPr/>
        </p:nvSpPr>
        <p:spPr>
          <a:xfrm>
            <a:off x="1567474" y="2191772"/>
            <a:ext cx="8607153"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Berechnung</a:t>
            </a:r>
          </a:p>
        </p:txBody>
      </p:sp>
      <p:sp>
        <p:nvSpPr>
          <p:cNvPr id="14" name="Rechteck 13">
            <a:extLst>
              <a:ext uri="{FF2B5EF4-FFF2-40B4-BE49-F238E27FC236}">
                <a16:creationId xmlns:a16="http://schemas.microsoft.com/office/drawing/2014/main" id="{6E7AB4E2-E257-4BF5-BBA2-234F02910BD3}"/>
              </a:ext>
            </a:extLst>
          </p:cNvPr>
          <p:cNvSpPr/>
          <p:nvPr/>
        </p:nvSpPr>
        <p:spPr>
          <a:xfrm>
            <a:off x="4358258" y="5014693"/>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1625AF7-F147-4389-93F1-490D89FF0FF8}"/>
              </a:ext>
            </a:extLst>
          </p:cNvPr>
          <p:cNvSpPr/>
          <p:nvPr/>
        </p:nvSpPr>
        <p:spPr>
          <a:xfrm>
            <a:off x="1996225" y="4539710"/>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6" name="Rechteck 15">
            <a:extLst>
              <a:ext uri="{FF2B5EF4-FFF2-40B4-BE49-F238E27FC236}">
                <a16:creationId xmlns:a16="http://schemas.microsoft.com/office/drawing/2014/main" id="{C02D97ED-276C-4037-A4C6-62BC25219E64}"/>
              </a:ext>
            </a:extLst>
          </p:cNvPr>
          <p:cNvSpPr/>
          <p:nvPr/>
        </p:nvSpPr>
        <p:spPr>
          <a:xfrm>
            <a:off x="3895356"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17" name="Rechteck 16">
            <a:extLst>
              <a:ext uri="{FF2B5EF4-FFF2-40B4-BE49-F238E27FC236}">
                <a16:creationId xmlns:a16="http://schemas.microsoft.com/office/drawing/2014/main" id="{22F7E587-EA14-4A8A-B0D4-F8ACCB0753E6}"/>
              </a:ext>
            </a:extLst>
          </p:cNvPr>
          <p:cNvSpPr/>
          <p:nvPr/>
        </p:nvSpPr>
        <p:spPr>
          <a:xfrm>
            <a:off x="4160447" y="501377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a:extLst>
              <a:ext uri="{FF2B5EF4-FFF2-40B4-BE49-F238E27FC236}">
                <a16:creationId xmlns:a16="http://schemas.microsoft.com/office/drawing/2014/main" id="{0FD847A6-D71C-4FF9-B033-84EFB64C863D}"/>
              </a:ext>
            </a:extLst>
          </p:cNvPr>
          <p:cNvSpPr/>
          <p:nvPr/>
        </p:nvSpPr>
        <p:spPr>
          <a:xfrm>
            <a:off x="3665102" y="4539710"/>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19" name="Rechteck 18">
            <a:extLst>
              <a:ext uri="{FF2B5EF4-FFF2-40B4-BE49-F238E27FC236}">
                <a16:creationId xmlns:a16="http://schemas.microsoft.com/office/drawing/2014/main" id="{D2748CB7-70B6-4631-B8D7-D679978202FA}"/>
              </a:ext>
            </a:extLst>
          </p:cNvPr>
          <p:cNvSpPr/>
          <p:nvPr/>
        </p:nvSpPr>
        <p:spPr>
          <a:xfrm>
            <a:off x="4455391"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0" name="Rechteck 19">
            <a:extLst>
              <a:ext uri="{FF2B5EF4-FFF2-40B4-BE49-F238E27FC236}">
                <a16:creationId xmlns:a16="http://schemas.microsoft.com/office/drawing/2014/main" id="{E765D55A-AE9A-4B17-8080-2C7734357AFD}"/>
              </a:ext>
            </a:extLst>
          </p:cNvPr>
          <p:cNvSpPr/>
          <p:nvPr/>
        </p:nvSpPr>
        <p:spPr>
          <a:xfrm>
            <a:off x="4719512" y="5016454"/>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Rechteck 20">
            <a:extLst>
              <a:ext uri="{FF2B5EF4-FFF2-40B4-BE49-F238E27FC236}">
                <a16:creationId xmlns:a16="http://schemas.microsoft.com/office/drawing/2014/main" id="{BAD82757-60C4-4AC2-A91A-FE7E6E75396E}"/>
              </a:ext>
            </a:extLst>
          </p:cNvPr>
          <p:cNvSpPr/>
          <p:nvPr/>
        </p:nvSpPr>
        <p:spPr>
          <a:xfrm>
            <a:off x="3984782" y="4541727"/>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2" name="Rechteck 21">
            <a:extLst>
              <a:ext uri="{FF2B5EF4-FFF2-40B4-BE49-F238E27FC236}">
                <a16:creationId xmlns:a16="http://schemas.microsoft.com/office/drawing/2014/main" id="{636C562F-4FA9-44B2-9E93-867CAF8E3554}"/>
              </a:ext>
            </a:extLst>
          </p:cNvPr>
          <p:cNvSpPr/>
          <p:nvPr/>
        </p:nvSpPr>
        <p:spPr>
          <a:xfrm>
            <a:off x="4795121" y="5467828"/>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3" name="Rechteck 22">
            <a:extLst>
              <a:ext uri="{FF2B5EF4-FFF2-40B4-BE49-F238E27FC236}">
                <a16:creationId xmlns:a16="http://schemas.microsoft.com/office/drawing/2014/main" id="{D01852CB-B47F-4D6F-B9CE-D5399277C9C6}"/>
              </a:ext>
            </a:extLst>
          </p:cNvPr>
          <p:cNvSpPr/>
          <p:nvPr/>
        </p:nvSpPr>
        <p:spPr>
          <a:xfrm>
            <a:off x="5066170" y="501721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23">
            <a:extLst>
              <a:ext uri="{FF2B5EF4-FFF2-40B4-BE49-F238E27FC236}">
                <a16:creationId xmlns:a16="http://schemas.microsoft.com/office/drawing/2014/main" id="{DE1326DD-5D51-4EF4-B701-21E504D23AB6}"/>
              </a:ext>
            </a:extLst>
          </p:cNvPr>
          <p:cNvSpPr/>
          <p:nvPr/>
        </p:nvSpPr>
        <p:spPr>
          <a:xfrm>
            <a:off x="4542340" y="4541727"/>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5" name="Rechteck 24">
            <a:extLst>
              <a:ext uri="{FF2B5EF4-FFF2-40B4-BE49-F238E27FC236}">
                <a16:creationId xmlns:a16="http://schemas.microsoft.com/office/drawing/2014/main" id="{5C8A6270-3BFF-4726-8013-23AAFA66FB4C}"/>
              </a:ext>
            </a:extLst>
          </p:cNvPr>
          <p:cNvSpPr/>
          <p:nvPr/>
        </p:nvSpPr>
        <p:spPr>
          <a:xfrm>
            <a:off x="5352680" y="5467828"/>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6" name="Rechteck 25">
            <a:extLst>
              <a:ext uri="{FF2B5EF4-FFF2-40B4-BE49-F238E27FC236}">
                <a16:creationId xmlns:a16="http://schemas.microsoft.com/office/drawing/2014/main" id="{FB2A26EF-B1FF-480C-B90B-6FD14DF4A762}"/>
              </a:ext>
            </a:extLst>
          </p:cNvPr>
          <p:cNvSpPr/>
          <p:nvPr/>
        </p:nvSpPr>
        <p:spPr>
          <a:xfrm>
            <a:off x="5624967" y="501721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Rechteck 26">
            <a:extLst>
              <a:ext uri="{FF2B5EF4-FFF2-40B4-BE49-F238E27FC236}">
                <a16:creationId xmlns:a16="http://schemas.microsoft.com/office/drawing/2014/main" id="{F6A35869-32AF-4309-98F0-4331D6006EEF}"/>
              </a:ext>
            </a:extLst>
          </p:cNvPr>
          <p:cNvSpPr/>
          <p:nvPr/>
        </p:nvSpPr>
        <p:spPr>
          <a:xfrm>
            <a:off x="4358258" y="4541958"/>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8" name="Rechteck 27">
            <a:extLst>
              <a:ext uri="{FF2B5EF4-FFF2-40B4-BE49-F238E27FC236}">
                <a16:creationId xmlns:a16="http://schemas.microsoft.com/office/drawing/2014/main" id="{0742766D-510A-43EA-8D4A-5B2291F4EBEC}"/>
              </a:ext>
            </a:extLst>
          </p:cNvPr>
          <p:cNvSpPr/>
          <p:nvPr/>
        </p:nvSpPr>
        <p:spPr>
          <a:xfrm>
            <a:off x="5752242"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9" name="Rechteck 28">
            <a:extLst>
              <a:ext uri="{FF2B5EF4-FFF2-40B4-BE49-F238E27FC236}">
                <a16:creationId xmlns:a16="http://schemas.microsoft.com/office/drawing/2014/main" id="{8C532347-BD26-4199-BA1C-D040162B14D3}"/>
              </a:ext>
            </a:extLst>
          </p:cNvPr>
          <p:cNvSpPr/>
          <p:nvPr/>
        </p:nvSpPr>
        <p:spPr>
          <a:xfrm>
            <a:off x="6187938" y="501721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0" name="Rechteck 29">
            <a:extLst>
              <a:ext uri="{FF2B5EF4-FFF2-40B4-BE49-F238E27FC236}">
                <a16:creationId xmlns:a16="http://schemas.microsoft.com/office/drawing/2014/main" id="{2E91BC08-61A1-440A-B267-6B0297178F95}"/>
              </a:ext>
            </a:extLst>
          </p:cNvPr>
          <p:cNvSpPr/>
          <p:nvPr/>
        </p:nvSpPr>
        <p:spPr>
          <a:xfrm>
            <a:off x="4921393" y="4541957"/>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31" name="Rechteck 30">
            <a:extLst>
              <a:ext uri="{FF2B5EF4-FFF2-40B4-BE49-F238E27FC236}">
                <a16:creationId xmlns:a16="http://schemas.microsoft.com/office/drawing/2014/main" id="{3B7C6BF5-5FE5-4289-8083-A86866D97CEF}"/>
              </a:ext>
            </a:extLst>
          </p:cNvPr>
          <p:cNvSpPr/>
          <p:nvPr/>
        </p:nvSpPr>
        <p:spPr>
          <a:xfrm>
            <a:off x="5932818"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2" name="Rechteck 31">
            <a:extLst>
              <a:ext uri="{FF2B5EF4-FFF2-40B4-BE49-F238E27FC236}">
                <a16:creationId xmlns:a16="http://schemas.microsoft.com/office/drawing/2014/main" id="{EF30DFCD-0DA1-4DB2-8304-82FDB639F5B6}"/>
              </a:ext>
            </a:extLst>
          </p:cNvPr>
          <p:cNvSpPr/>
          <p:nvPr/>
        </p:nvSpPr>
        <p:spPr>
          <a:xfrm>
            <a:off x="6504427" y="501970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Rechteck 32">
            <a:extLst>
              <a:ext uri="{FF2B5EF4-FFF2-40B4-BE49-F238E27FC236}">
                <a16:creationId xmlns:a16="http://schemas.microsoft.com/office/drawing/2014/main" id="{401C70BE-B278-47CA-A82D-700F9E169DFA}"/>
              </a:ext>
            </a:extLst>
          </p:cNvPr>
          <p:cNvSpPr/>
          <p:nvPr/>
        </p:nvSpPr>
        <p:spPr>
          <a:xfrm>
            <a:off x="5112219" y="4544656"/>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34" name="Rechteck 33">
            <a:extLst>
              <a:ext uri="{FF2B5EF4-FFF2-40B4-BE49-F238E27FC236}">
                <a16:creationId xmlns:a16="http://schemas.microsoft.com/office/drawing/2014/main" id="{05B1A237-A1A9-4A9F-A279-465474E76F71}"/>
              </a:ext>
            </a:extLst>
          </p:cNvPr>
          <p:cNvSpPr/>
          <p:nvPr/>
        </p:nvSpPr>
        <p:spPr>
          <a:xfrm>
            <a:off x="6356290" y="5469607"/>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5" name="Rechteck 34">
            <a:extLst>
              <a:ext uri="{FF2B5EF4-FFF2-40B4-BE49-F238E27FC236}">
                <a16:creationId xmlns:a16="http://schemas.microsoft.com/office/drawing/2014/main" id="{740712E7-2808-44D4-95D1-E2089CF3F982}"/>
              </a:ext>
            </a:extLst>
          </p:cNvPr>
          <p:cNvSpPr/>
          <p:nvPr/>
        </p:nvSpPr>
        <p:spPr>
          <a:xfrm>
            <a:off x="6694629" y="501970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Rechteck 35">
            <a:extLst>
              <a:ext uri="{FF2B5EF4-FFF2-40B4-BE49-F238E27FC236}">
                <a16:creationId xmlns:a16="http://schemas.microsoft.com/office/drawing/2014/main" id="{AA74FA46-7716-430E-907F-4E41CA8F613E}"/>
              </a:ext>
            </a:extLst>
          </p:cNvPr>
          <p:cNvSpPr/>
          <p:nvPr/>
        </p:nvSpPr>
        <p:spPr>
          <a:xfrm>
            <a:off x="6315962"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37" name="Rechteck 36">
            <a:extLst>
              <a:ext uri="{FF2B5EF4-FFF2-40B4-BE49-F238E27FC236}">
                <a16:creationId xmlns:a16="http://schemas.microsoft.com/office/drawing/2014/main" id="{97055284-4E0C-4420-81E7-911298325F8D}"/>
              </a:ext>
            </a:extLst>
          </p:cNvPr>
          <p:cNvSpPr/>
          <p:nvPr/>
        </p:nvSpPr>
        <p:spPr>
          <a:xfrm>
            <a:off x="6547864" y="5474682"/>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38" name="Rechteck 37">
            <a:extLst>
              <a:ext uri="{FF2B5EF4-FFF2-40B4-BE49-F238E27FC236}">
                <a16:creationId xmlns:a16="http://schemas.microsoft.com/office/drawing/2014/main" id="{6C25D959-E36E-4425-BF0D-589CDF7CCEB9}"/>
              </a:ext>
            </a:extLst>
          </p:cNvPr>
          <p:cNvSpPr/>
          <p:nvPr/>
        </p:nvSpPr>
        <p:spPr>
          <a:xfrm>
            <a:off x="6977870" y="501721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Rechteck 38">
            <a:extLst>
              <a:ext uri="{FF2B5EF4-FFF2-40B4-BE49-F238E27FC236}">
                <a16:creationId xmlns:a16="http://schemas.microsoft.com/office/drawing/2014/main" id="{4033A8F9-B753-4118-8A25-5103CA6A8F35}"/>
              </a:ext>
            </a:extLst>
          </p:cNvPr>
          <p:cNvSpPr/>
          <p:nvPr/>
        </p:nvSpPr>
        <p:spPr>
          <a:xfrm>
            <a:off x="6502923"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0" name="Rechteck 39">
            <a:extLst>
              <a:ext uri="{FF2B5EF4-FFF2-40B4-BE49-F238E27FC236}">
                <a16:creationId xmlns:a16="http://schemas.microsoft.com/office/drawing/2014/main" id="{2F60C297-08E2-4CB9-B754-E7E8C217F88E}"/>
              </a:ext>
            </a:extLst>
          </p:cNvPr>
          <p:cNvSpPr/>
          <p:nvPr/>
        </p:nvSpPr>
        <p:spPr>
          <a:xfrm>
            <a:off x="7301982"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41" name="Rechteck 40">
            <a:extLst>
              <a:ext uri="{FF2B5EF4-FFF2-40B4-BE49-F238E27FC236}">
                <a16:creationId xmlns:a16="http://schemas.microsoft.com/office/drawing/2014/main" id="{2366BB95-A9E9-429E-8F35-E3DF06E4D9B3}"/>
              </a:ext>
            </a:extLst>
          </p:cNvPr>
          <p:cNvSpPr/>
          <p:nvPr/>
        </p:nvSpPr>
        <p:spPr>
          <a:xfrm>
            <a:off x="7615137" y="501137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2" name="Rechteck 41">
            <a:extLst>
              <a:ext uri="{FF2B5EF4-FFF2-40B4-BE49-F238E27FC236}">
                <a16:creationId xmlns:a16="http://schemas.microsoft.com/office/drawing/2014/main" id="{AA7B3EDB-2A75-47B7-9985-806E8370EB25}"/>
              </a:ext>
            </a:extLst>
          </p:cNvPr>
          <p:cNvSpPr/>
          <p:nvPr/>
        </p:nvSpPr>
        <p:spPr>
          <a:xfrm>
            <a:off x="7527045"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3" name="Rechteck 42">
            <a:extLst>
              <a:ext uri="{FF2B5EF4-FFF2-40B4-BE49-F238E27FC236}">
                <a16:creationId xmlns:a16="http://schemas.microsoft.com/office/drawing/2014/main" id="{79227F05-4966-4075-A8FA-61E8C137D6B7}"/>
              </a:ext>
            </a:extLst>
          </p:cNvPr>
          <p:cNvSpPr/>
          <p:nvPr/>
        </p:nvSpPr>
        <p:spPr>
          <a:xfrm>
            <a:off x="7557980"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44" name="Rechteck 43">
            <a:extLst>
              <a:ext uri="{FF2B5EF4-FFF2-40B4-BE49-F238E27FC236}">
                <a16:creationId xmlns:a16="http://schemas.microsoft.com/office/drawing/2014/main" id="{3637F160-3DB8-4405-B45E-C2A8114808ED}"/>
              </a:ext>
            </a:extLst>
          </p:cNvPr>
          <p:cNvSpPr/>
          <p:nvPr/>
        </p:nvSpPr>
        <p:spPr>
          <a:xfrm>
            <a:off x="7805325" y="501563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echteck 44">
            <a:extLst>
              <a:ext uri="{FF2B5EF4-FFF2-40B4-BE49-F238E27FC236}">
                <a16:creationId xmlns:a16="http://schemas.microsoft.com/office/drawing/2014/main" id="{B734E4A0-20C0-4E61-BFD0-B1B9DBF34AA9}"/>
              </a:ext>
            </a:extLst>
          </p:cNvPr>
          <p:cNvSpPr/>
          <p:nvPr/>
        </p:nvSpPr>
        <p:spPr>
          <a:xfrm>
            <a:off x="7721581"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6" name="Rechteck 45">
            <a:extLst>
              <a:ext uri="{FF2B5EF4-FFF2-40B4-BE49-F238E27FC236}">
                <a16:creationId xmlns:a16="http://schemas.microsoft.com/office/drawing/2014/main" id="{205798F4-3165-41D9-A72D-BDBB72704EFF}"/>
              </a:ext>
            </a:extLst>
          </p:cNvPr>
          <p:cNvSpPr/>
          <p:nvPr/>
        </p:nvSpPr>
        <p:spPr>
          <a:xfrm>
            <a:off x="7926441" y="5469073"/>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47" name="Rechteck 46">
            <a:extLst>
              <a:ext uri="{FF2B5EF4-FFF2-40B4-BE49-F238E27FC236}">
                <a16:creationId xmlns:a16="http://schemas.microsoft.com/office/drawing/2014/main" id="{659A3EDB-3F56-42C8-AB31-7181FAC9DC96}"/>
              </a:ext>
            </a:extLst>
          </p:cNvPr>
          <p:cNvSpPr/>
          <p:nvPr/>
        </p:nvSpPr>
        <p:spPr>
          <a:xfrm>
            <a:off x="8269707" y="501137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8" name="Rechteck 47">
            <a:extLst>
              <a:ext uri="{FF2B5EF4-FFF2-40B4-BE49-F238E27FC236}">
                <a16:creationId xmlns:a16="http://schemas.microsoft.com/office/drawing/2014/main" id="{14950BCD-FC21-408B-AF20-5CBAD2C6BC19}"/>
              </a:ext>
            </a:extLst>
          </p:cNvPr>
          <p:cNvSpPr/>
          <p:nvPr/>
        </p:nvSpPr>
        <p:spPr>
          <a:xfrm>
            <a:off x="7916117"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49" name="Rechteck 48">
            <a:extLst>
              <a:ext uri="{FF2B5EF4-FFF2-40B4-BE49-F238E27FC236}">
                <a16:creationId xmlns:a16="http://schemas.microsoft.com/office/drawing/2014/main" id="{99AE8D3D-1A10-40A6-A0D6-8A0BC8594168}"/>
              </a:ext>
            </a:extLst>
          </p:cNvPr>
          <p:cNvSpPr/>
          <p:nvPr/>
        </p:nvSpPr>
        <p:spPr>
          <a:xfrm>
            <a:off x="8118015" y="5464596"/>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50" name="Rechteck 49">
            <a:extLst>
              <a:ext uri="{FF2B5EF4-FFF2-40B4-BE49-F238E27FC236}">
                <a16:creationId xmlns:a16="http://schemas.microsoft.com/office/drawing/2014/main" id="{0D6421C3-ECD4-4814-8433-AE9EC376DE8A}"/>
              </a:ext>
            </a:extLst>
          </p:cNvPr>
          <p:cNvSpPr/>
          <p:nvPr/>
        </p:nvSpPr>
        <p:spPr>
          <a:xfrm>
            <a:off x="8468694" y="5014693"/>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1" name="Rechteck 50">
            <a:extLst>
              <a:ext uri="{FF2B5EF4-FFF2-40B4-BE49-F238E27FC236}">
                <a16:creationId xmlns:a16="http://schemas.microsoft.com/office/drawing/2014/main" id="{E6C0A146-03EA-459F-8F49-1126DAF66C6B}"/>
              </a:ext>
            </a:extLst>
          </p:cNvPr>
          <p:cNvSpPr/>
          <p:nvPr/>
        </p:nvSpPr>
        <p:spPr>
          <a:xfrm>
            <a:off x="8479252"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52" name="Rechteck 51">
            <a:extLst>
              <a:ext uri="{FF2B5EF4-FFF2-40B4-BE49-F238E27FC236}">
                <a16:creationId xmlns:a16="http://schemas.microsoft.com/office/drawing/2014/main" id="{2A2D80E6-E129-44B2-904E-CE22265E4158}"/>
              </a:ext>
            </a:extLst>
          </p:cNvPr>
          <p:cNvSpPr/>
          <p:nvPr/>
        </p:nvSpPr>
        <p:spPr>
          <a:xfrm>
            <a:off x="8661387" y="501736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3" name="Rechteck 52">
            <a:extLst>
              <a:ext uri="{FF2B5EF4-FFF2-40B4-BE49-F238E27FC236}">
                <a16:creationId xmlns:a16="http://schemas.microsoft.com/office/drawing/2014/main" id="{7F6541AD-E739-4F90-BC30-071417425938}"/>
              </a:ext>
            </a:extLst>
          </p:cNvPr>
          <p:cNvSpPr/>
          <p:nvPr/>
        </p:nvSpPr>
        <p:spPr>
          <a:xfrm>
            <a:off x="8849099"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54" name="Rechteck 53">
            <a:extLst>
              <a:ext uri="{FF2B5EF4-FFF2-40B4-BE49-F238E27FC236}">
                <a16:creationId xmlns:a16="http://schemas.microsoft.com/office/drawing/2014/main" id="{452031FF-D159-4E81-8E4A-9361D3B9723F}"/>
              </a:ext>
            </a:extLst>
          </p:cNvPr>
          <p:cNvSpPr/>
          <p:nvPr/>
        </p:nvSpPr>
        <p:spPr>
          <a:xfrm>
            <a:off x="9040158"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5" name="Rechteck 54">
            <a:extLst>
              <a:ext uri="{FF2B5EF4-FFF2-40B4-BE49-F238E27FC236}">
                <a16:creationId xmlns:a16="http://schemas.microsoft.com/office/drawing/2014/main" id="{33BEDFAC-B41C-4322-8E30-7A7D29BBB230}"/>
              </a:ext>
            </a:extLst>
          </p:cNvPr>
          <p:cNvSpPr/>
          <p:nvPr/>
        </p:nvSpPr>
        <p:spPr>
          <a:xfrm>
            <a:off x="9227870"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6" name="Rechteck 55">
            <a:extLst>
              <a:ext uri="{FF2B5EF4-FFF2-40B4-BE49-F238E27FC236}">
                <a16:creationId xmlns:a16="http://schemas.microsoft.com/office/drawing/2014/main" id="{69CCB8A5-FD7A-44EC-A796-C3D53B96FCFC}"/>
              </a:ext>
            </a:extLst>
          </p:cNvPr>
          <p:cNvSpPr/>
          <p:nvPr/>
        </p:nvSpPr>
        <p:spPr>
          <a:xfrm>
            <a:off x="9415582"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7" name="Rechteck 56">
            <a:extLst>
              <a:ext uri="{FF2B5EF4-FFF2-40B4-BE49-F238E27FC236}">
                <a16:creationId xmlns:a16="http://schemas.microsoft.com/office/drawing/2014/main" id="{60ADF56E-68A6-434E-A524-54539AA4CCB0}"/>
              </a:ext>
            </a:extLst>
          </p:cNvPr>
          <p:cNvSpPr/>
          <p:nvPr/>
        </p:nvSpPr>
        <p:spPr>
          <a:xfrm>
            <a:off x="9603294"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8" name="Rechteck 57">
            <a:extLst>
              <a:ext uri="{FF2B5EF4-FFF2-40B4-BE49-F238E27FC236}">
                <a16:creationId xmlns:a16="http://schemas.microsoft.com/office/drawing/2014/main" id="{17D175CD-CABE-46AE-BBF8-D1BF373C7868}"/>
              </a:ext>
            </a:extLst>
          </p:cNvPr>
          <p:cNvSpPr/>
          <p:nvPr/>
        </p:nvSpPr>
        <p:spPr>
          <a:xfrm>
            <a:off x="9793482"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Rechteck 58">
            <a:extLst>
              <a:ext uri="{FF2B5EF4-FFF2-40B4-BE49-F238E27FC236}">
                <a16:creationId xmlns:a16="http://schemas.microsoft.com/office/drawing/2014/main" id="{163B1371-3F8E-46B6-BCF1-19E4301C26BF}"/>
              </a:ext>
            </a:extLst>
          </p:cNvPr>
          <p:cNvSpPr/>
          <p:nvPr/>
        </p:nvSpPr>
        <p:spPr>
          <a:xfrm>
            <a:off x="9981194" y="5015286"/>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a:extLst>
              <a:ext uri="{FF2B5EF4-FFF2-40B4-BE49-F238E27FC236}">
                <a16:creationId xmlns:a16="http://schemas.microsoft.com/office/drawing/2014/main" id="{C28B403F-3451-484A-80FC-1EB5977D2530}"/>
              </a:ext>
            </a:extLst>
          </p:cNvPr>
          <p:cNvSpPr/>
          <p:nvPr/>
        </p:nvSpPr>
        <p:spPr>
          <a:xfrm>
            <a:off x="5669776" y="3828185"/>
            <a:ext cx="3367036" cy="3651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t>Download</a:t>
            </a:r>
          </a:p>
        </p:txBody>
      </p:sp>
      <p:sp>
        <p:nvSpPr>
          <p:cNvPr id="10" name="Rechteck 9">
            <a:extLst>
              <a:ext uri="{FF2B5EF4-FFF2-40B4-BE49-F238E27FC236}">
                <a16:creationId xmlns:a16="http://schemas.microsoft.com/office/drawing/2014/main" id="{03AE95DF-D228-4672-978C-1FFC5CEDC9A5}"/>
              </a:ext>
            </a:extLst>
          </p:cNvPr>
          <p:cNvSpPr/>
          <p:nvPr/>
        </p:nvSpPr>
        <p:spPr>
          <a:xfrm>
            <a:off x="2507281" y="3009786"/>
            <a:ext cx="5827675" cy="3651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a:t>Prüfungen</a:t>
            </a:r>
          </a:p>
        </p:txBody>
      </p:sp>
      <p:sp>
        <p:nvSpPr>
          <p:cNvPr id="12" name="Rechteck 11">
            <a:extLst>
              <a:ext uri="{FF2B5EF4-FFF2-40B4-BE49-F238E27FC236}">
                <a16:creationId xmlns:a16="http://schemas.microsoft.com/office/drawing/2014/main" id="{7C3189DC-042F-4794-9BC2-797D08FF8DFE}"/>
              </a:ext>
            </a:extLst>
          </p:cNvPr>
          <p:cNvSpPr/>
          <p:nvPr/>
        </p:nvSpPr>
        <p:spPr>
          <a:xfrm>
            <a:off x="1755186" y="3828185"/>
            <a:ext cx="3675314" cy="3651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dirty="0"/>
              <a:t>Krasses Zeug</a:t>
            </a:r>
          </a:p>
        </p:txBody>
      </p:sp>
      <p:sp>
        <p:nvSpPr>
          <p:cNvPr id="242" name="Rechteck 241">
            <a:extLst>
              <a:ext uri="{FF2B5EF4-FFF2-40B4-BE49-F238E27FC236}">
                <a16:creationId xmlns:a16="http://schemas.microsoft.com/office/drawing/2014/main" id="{F9041B7D-8114-4312-B2BE-79CD332103C7}"/>
              </a:ext>
            </a:extLst>
          </p:cNvPr>
          <p:cNvSpPr/>
          <p:nvPr/>
        </p:nvSpPr>
        <p:spPr>
          <a:xfrm>
            <a:off x="6121426" y="4544656"/>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243" name="Rechteck 242">
            <a:extLst>
              <a:ext uri="{FF2B5EF4-FFF2-40B4-BE49-F238E27FC236}">
                <a16:creationId xmlns:a16="http://schemas.microsoft.com/office/drawing/2014/main" id="{F54FF04F-086D-4DB5-A714-C9A6C43B3DD5}"/>
              </a:ext>
            </a:extLst>
          </p:cNvPr>
          <p:cNvSpPr/>
          <p:nvPr/>
        </p:nvSpPr>
        <p:spPr>
          <a:xfrm>
            <a:off x="5681591" y="4539710"/>
            <a:ext cx="187712" cy="36512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dirty="0"/>
          </a:p>
        </p:txBody>
      </p:sp>
      <p:sp>
        <p:nvSpPr>
          <p:cNvPr id="244" name="Rechteck 243">
            <a:extLst>
              <a:ext uri="{FF2B5EF4-FFF2-40B4-BE49-F238E27FC236}">
                <a16:creationId xmlns:a16="http://schemas.microsoft.com/office/drawing/2014/main" id="{EF80AF76-1D40-4E4A-8E62-CB6C5EE180B5}"/>
              </a:ext>
            </a:extLst>
          </p:cNvPr>
          <p:cNvSpPr/>
          <p:nvPr/>
        </p:nvSpPr>
        <p:spPr>
          <a:xfrm>
            <a:off x="3476804" y="501366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5" name="Rechteck 244">
            <a:extLst>
              <a:ext uri="{FF2B5EF4-FFF2-40B4-BE49-F238E27FC236}">
                <a16:creationId xmlns:a16="http://schemas.microsoft.com/office/drawing/2014/main" id="{2C688EE4-A8BD-49A6-AFD9-17C9E1CCBA68}"/>
              </a:ext>
            </a:extLst>
          </p:cNvPr>
          <p:cNvSpPr/>
          <p:nvPr/>
        </p:nvSpPr>
        <p:spPr>
          <a:xfrm>
            <a:off x="3278993" y="5012752"/>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6" name="Rechteck 245">
            <a:extLst>
              <a:ext uri="{FF2B5EF4-FFF2-40B4-BE49-F238E27FC236}">
                <a16:creationId xmlns:a16="http://schemas.microsoft.com/office/drawing/2014/main" id="{4AB66913-76DE-47C4-9602-A5DE98FA6348}"/>
              </a:ext>
            </a:extLst>
          </p:cNvPr>
          <p:cNvSpPr/>
          <p:nvPr/>
        </p:nvSpPr>
        <p:spPr>
          <a:xfrm>
            <a:off x="3838058" y="501542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7" name="Rechteck 246">
            <a:extLst>
              <a:ext uri="{FF2B5EF4-FFF2-40B4-BE49-F238E27FC236}">
                <a16:creationId xmlns:a16="http://schemas.microsoft.com/office/drawing/2014/main" id="{C59ABEE1-3DC9-4EF0-985B-ED0E7529F7E3}"/>
              </a:ext>
            </a:extLst>
          </p:cNvPr>
          <p:cNvSpPr/>
          <p:nvPr/>
        </p:nvSpPr>
        <p:spPr>
          <a:xfrm>
            <a:off x="2261531"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48" name="Rechteck 247">
            <a:extLst>
              <a:ext uri="{FF2B5EF4-FFF2-40B4-BE49-F238E27FC236}">
                <a16:creationId xmlns:a16="http://schemas.microsoft.com/office/drawing/2014/main" id="{2EF969AB-4B0F-4896-A520-02BF15ABD16A}"/>
              </a:ext>
            </a:extLst>
          </p:cNvPr>
          <p:cNvSpPr/>
          <p:nvPr/>
        </p:nvSpPr>
        <p:spPr>
          <a:xfrm>
            <a:off x="2601792"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49" name="Rechteck 248">
            <a:extLst>
              <a:ext uri="{FF2B5EF4-FFF2-40B4-BE49-F238E27FC236}">
                <a16:creationId xmlns:a16="http://schemas.microsoft.com/office/drawing/2014/main" id="{121ADEB6-CB71-4DF5-9148-F99238421ED2}"/>
              </a:ext>
            </a:extLst>
          </p:cNvPr>
          <p:cNvSpPr/>
          <p:nvPr/>
        </p:nvSpPr>
        <p:spPr>
          <a:xfrm>
            <a:off x="2250466" y="5009617"/>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0" name="Rechteck 249">
            <a:extLst>
              <a:ext uri="{FF2B5EF4-FFF2-40B4-BE49-F238E27FC236}">
                <a16:creationId xmlns:a16="http://schemas.microsoft.com/office/drawing/2014/main" id="{0E4D9A70-2F09-4F80-8D31-14BCB05B8888}"/>
              </a:ext>
            </a:extLst>
          </p:cNvPr>
          <p:cNvSpPr/>
          <p:nvPr/>
        </p:nvSpPr>
        <p:spPr>
          <a:xfrm>
            <a:off x="2052655" y="5008702"/>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1" name="Rechteck 250">
            <a:extLst>
              <a:ext uri="{FF2B5EF4-FFF2-40B4-BE49-F238E27FC236}">
                <a16:creationId xmlns:a16="http://schemas.microsoft.com/office/drawing/2014/main" id="{1AF7C8E0-7E63-4DB8-A5AE-DF0F6F822BD5}"/>
              </a:ext>
            </a:extLst>
          </p:cNvPr>
          <p:cNvSpPr/>
          <p:nvPr/>
        </p:nvSpPr>
        <p:spPr>
          <a:xfrm>
            <a:off x="2611720" y="5011378"/>
            <a:ext cx="187712" cy="365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2" name="Rechteck 251">
            <a:extLst>
              <a:ext uri="{FF2B5EF4-FFF2-40B4-BE49-F238E27FC236}">
                <a16:creationId xmlns:a16="http://schemas.microsoft.com/office/drawing/2014/main" id="{E95400F4-1697-43A4-B16E-DCFD401F993F}"/>
              </a:ext>
            </a:extLst>
          </p:cNvPr>
          <p:cNvSpPr/>
          <p:nvPr/>
        </p:nvSpPr>
        <p:spPr>
          <a:xfrm>
            <a:off x="2593601" y="4539710"/>
            <a:ext cx="187712" cy="36512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dirty="0"/>
          </a:p>
        </p:txBody>
      </p:sp>
      <p:sp>
        <p:nvSpPr>
          <p:cNvPr id="253" name="Rechteck 252">
            <a:extLst>
              <a:ext uri="{FF2B5EF4-FFF2-40B4-BE49-F238E27FC236}">
                <a16:creationId xmlns:a16="http://schemas.microsoft.com/office/drawing/2014/main" id="{9ECA579C-4CC7-4FFD-8D34-78420AAC26B4}"/>
              </a:ext>
            </a:extLst>
          </p:cNvPr>
          <p:cNvSpPr/>
          <p:nvPr/>
        </p:nvSpPr>
        <p:spPr>
          <a:xfrm>
            <a:off x="2858907"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sp>
        <p:nvSpPr>
          <p:cNvPr id="254" name="Rechteck 253">
            <a:extLst>
              <a:ext uri="{FF2B5EF4-FFF2-40B4-BE49-F238E27FC236}">
                <a16:creationId xmlns:a16="http://schemas.microsoft.com/office/drawing/2014/main" id="{9B2CB008-0475-4A7D-A762-391918A05C25}"/>
              </a:ext>
            </a:extLst>
          </p:cNvPr>
          <p:cNvSpPr/>
          <p:nvPr/>
        </p:nvSpPr>
        <p:spPr>
          <a:xfrm>
            <a:off x="3199168" y="5473474"/>
            <a:ext cx="187712" cy="3651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dirty="0"/>
          </a:p>
        </p:txBody>
      </p:sp>
      <p:cxnSp>
        <p:nvCxnSpPr>
          <p:cNvPr id="255" name="Gerade Verbindung mit Pfeil 254">
            <a:extLst>
              <a:ext uri="{FF2B5EF4-FFF2-40B4-BE49-F238E27FC236}">
                <a16:creationId xmlns:a16="http://schemas.microsoft.com/office/drawing/2014/main" id="{20D4A4F4-223B-4BC5-9EF2-B1B020110540}"/>
              </a:ext>
            </a:extLst>
          </p:cNvPr>
          <p:cNvCxnSpPr/>
          <p:nvPr/>
        </p:nvCxnSpPr>
        <p:spPr>
          <a:xfrm>
            <a:off x="1559390" y="4961986"/>
            <a:ext cx="8607153" cy="0"/>
          </a:xfrm>
          <a:prstGeom prst="straightConnector1">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56" name="Gerade Verbindung mit Pfeil 255">
            <a:extLst>
              <a:ext uri="{FF2B5EF4-FFF2-40B4-BE49-F238E27FC236}">
                <a16:creationId xmlns:a16="http://schemas.microsoft.com/office/drawing/2014/main" id="{8793CC38-00F7-48F2-ABDE-A148E43944EE}"/>
              </a:ext>
            </a:extLst>
          </p:cNvPr>
          <p:cNvCxnSpPr/>
          <p:nvPr/>
        </p:nvCxnSpPr>
        <p:spPr>
          <a:xfrm>
            <a:off x="1559390" y="5432846"/>
            <a:ext cx="8607153" cy="0"/>
          </a:xfrm>
          <a:prstGeom prst="straightConnector1">
            <a:avLst/>
          </a:prstGeom>
          <a:ln>
            <a:prstDash val="dash"/>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37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xEl>
                                              <p:pRg st="0" end="0"/>
                                            </p:txEl>
                                          </p:spTgt>
                                        </p:tgtEl>
                                      </p:cBhvr>
                                    </p:animEffect>
                                    <p:set>
                                      <p:cBhvr>
                                        <p:cTn id="17" dur="1" fill="hold">
                                          <p:stCondLst>
                                            <p:cond delay="499"/>
                                          </p:stCondLst>
                                        </p:cTn>
                                        <p:tgtEl>
                                          <p:spTgt spid="6">
                                            <p:txEl>
                                              <p:pRg st="0" end="0"/>
                                            </p:txEl>
                                          </p:spTgt>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6">
                                            <p:txEl>
                                              <p:pRg st="1" end="1"/>
                                            </p:txEl>
                                          </p:spTgt>
                                        </p:tgtEl>
                                      </p:cBhvr>
                                    </p:animEffect>
                                    <p:set>
                                      <p:cBhvr>
                                        <p:cTn id="20"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6"/>
                                        </p:tgtEl>
                                        <p:attrNameLst>
                                          <p:attrName>style.visibility</p:attrName>
                                        </p:attrNameLst>
                                      </p:cBhvr>
                                      <p:to>
                                        <p:strVal val="visible"/>
                                      </p:to>
                                    </p:set>
                                    <p:animEffect transition="in" filter="fade">
                                      <p:cBhvr>
                                        <p:cTn id="30" dur="500"/>
                                        <p:tgtEl>
                                          <p:spTgt spid="136"/>
                                        </p:tgtEl>
                                      </p:cBhvr>
                                    </p:animEffect>
                                  </p:childTnLst>
                                </p:cTn>
                              </p:par>
                              <p:par>
                                <p:cTn id="31" presetID="10"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animEffect transition="in" filter="fade">
                                      <p:cBhvr>
                                        <p:cTn id="33" dur="500"/>
                                        <p:tgtEl>
                                          <p:spTgt spid="256"/>
                                        </p:tgtEl>
                                      </p:cBhvr>
                                    </p:animEffect>
                                  </p:childTnLst>
                                </p:cTn>
                              </p:par>
                              <p:par>
                                <p:cTn id="34" presetID="10" presetClass="entr" presetSubtype="0" fill="hold" nodeType="withEffect">
                                  <p:stCondLst>
                                    <p:cond delay="0"/>
                                  </p:stCondLst>
                                  <p:childTnLst>
                                    <p:set>
                                      <p:cBhvr>
                                        <p:cTn id="35" dur="1" fill="hold">
                                          <p:stCondLst>
                                            <p:cond delay="0"/>
                                          </p:stCondLst>
                                        </p:cTn>
                                        <p:tgtEl>
                                          <p:spTgt spid="255"/>
                                        </p:tgtEl>
                                        <p:attrNameLst>
                                          <p:attrName>style.visibility</p:attrName>
                                        </p:attrNameLst>
                                      </p:cBhvr>
                                      <p:to>
                                        <p:strVal val="visible"/>
                                      </p:to>
                                    </p:set>
                                    <p:animEffect transition="in" filter="fade">
                                      <p:cBhvr>
                                        <p:cTn id="36" dur="500"/>
                                        <p:tgtEl>
                                          <p:spTgt spid="25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fade">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500"/>
                                        <p:tgtEl>
                                          <p:spTgt spid="5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fade">
                                      <p:cBhvr>
                                        <p:cTn id="76" dur="500"/>
                                        <p:tgtEl>
                                          <p:spTgt spid="5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2"/>
                                        </p:tgtEl>
                                        <p:attrNameLst>
                                          <p:attrName>style.visibility</p:attrName>
                                        </p:attrNameLst>
                                      </p:cBhvr>
                                      <p:to>
                                        <p:strVal val="visible"/>
                                      </p:to>
                                    </p:set>
                                    <p:animEffect transition="in" filter="fade">
                                      <p:cBhvr>
                                        <p:cTn id="79" dur="500"/>
                                        <p:tgtEl>
                                          <p:spTgt spid="5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1"/>
                                        </p:tgtEl>
                                        <p:attrNameLst>
                                          <p:attrName>style.visibility</p:attrName>
                                        </p:attrNameLst>
                                      </p:cBhvr>
                                      <p:to>
                                        <p:strVal val="visible"/>
                                      </p:to>
                                    </p:set>
                                  </p:childTnLst>
                                </p:cTn>
                              </p:par>
                              <p:par>
                                <p:cTn id="84" presetID="10" presetClass="entr" presetSubtype="0" fill="hold" grpId="0" nodeType="with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fade">
                                      <p:cBhvr>
                                        <p:cTn id="86" dur="500"/>
                                        <p:tgtEl>
                                          <p:spTgt spid="5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500"/>
                                        <p:tgtEl>
                                          <p:spTgt spid="1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fade">
                                      <p:cBhvr>
                                        <p:cTn id="96" dur="500"/>
                                        <p:tgtEl>
                                          <p:spTgt spid="4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47"/>
                                        </p:tgtEl>
                                        <p:attrNameLst>
                                          <p:attrName>style.visibility</p:attrName>
                                        </p:attrNameLst>
                                      </p:cBhvr>
                                      <p:to>
                                        <p:strVal val="visible"/>
                                      </p:to>
                                    </p:set>
                                    <p:animEffect transition="in" filter="fade">
                                      <p:cBhvr>
                                        <p:cTn id="102" dur="500"/>
                                        <p:tgtEl>
                                          <p:spTgt spid="4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45"/>
                                        </p:tgtEl>
                                        <p:attrNameLst>
                                          <p:attrName>style.visibility</p:attrName>
                                        </p:attrNameLst>
                                      </p:cBhvr>
                                      <p:to>
                                        <p:strVal val="visible"/>
                                      </p:to>
                                    </p:set>
                                    <p:animEffect transition="in" filter="fade">
                                      <p:cBhvr>
                                        <p:cTn id="110" dur="500"/>
                                        <p:tgtEl>
                                          <p:spTgt spid="4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fade">
                                      <p:cBhvr>
                                        <p:cTn id="113" dur="500"/>
                                        <p:tgtEl>
                                          <p:spTgt spid="4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fade">
                                      <p:cBhvr>
                                        <p:cTn id="116" dur="500"/>
                                        <p:tgtEl>
                                          <p:spTgt spid="4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fade">
                                      <p:cBhvr>
                                        <p:cTn id="119" dur="500"/>
                                        <p:tgtEl>
                                          <p:spTgt spid="42"/>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500"/>
                                        <p:tgtEl>
                                          <p:spTgt spid="4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fade">
                                      <p:cBhvr>
                                        <p:cTn id="125" dur="500"/>
                                        <p:tgtEl>
                                          <p:spTgt spid="40"/>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fade">
                                      <p:cBhvr>
                                        <p:cTn id="128" dur="500"/>
                                        <p:tgtEl>
                                          <p:spTgt spid="3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fade">
                                      <p:cBhvr>
                                        <p:cTn id="131" dur="500"/>
                                        <p:tgtEl>
                                          <p:spTgt spid="3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fade">
                                      <p:cBhvr>
                                        <p:cTn id="134" dur="500"/>
                                        <p:tgtEl>
                                          <p:spTgt spid="37"/>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242"/>
                                        </p:tgtEl>
                                        <p:attrNameLst>
                                          <p:attrName>style.visibility</p:attrName>
                                        </p:attrNameLst>
                                      </p:cBhvr>
                                      <p:to>
                                        <p:strVal val="visible"/>
                                      </p:to>
                                    </p:set>
                                    <p:animEffect transition="in" filter="fade">
                                      <p:cBhvr>
                                        <p:cTn id="137" dur="500"/>
                                        <p:tgtEl>
                                          <p:spTgt spid="24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243"/>
                                        </p:tgtEl>
                                        <p:attrNameLst>
                                          <p:attrName>style.visibility</p:attrName>
                                        </p:attrNameLst>
                                      </p:cBhvr>
                                      <p:to>
                                        <p:strVal val="visible"/>
                                      </p:to>
                                    </p:set>
                                    <p:animEffect transition="in" filter="fade">
                                      <p:cBhvr>
                                        <p:cTn id="140" dur="500"/>
                                        <p:tgtEl>
                                          <p:spTgt spid="24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36"/>
                                        </p:tgtEl>
                                        <p:attrNameLst>
                                          <p:attrName>style.visibility</p:attrName>
                                        </p:attrNameLst>
                                      </p:cBhvr>
                                      <p:to>
                                        <p:strVal val="visible"/>
                                      </p:to>
                                    </p:set>
                                    <p:animEffect transition="in" filter="fade">
                                      <p:cBhvr>
                                        <p:cTn id="143" dur="500"/>
                                        <p:tgtEl>
                                          <p:spTgt spid="36"/>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35"/>
                                        </p:tgtEl>
                                        <p:attrNameLst>
                                          <p:attrName>style.visibility</p:attrName>
                                        </p:attrNameLst>
                                      </p:cBhvr>
                                      <p:to>
                                        <p:strVal val="visible"/>
                                      </p:to>
                                    </p:set>
                                    <p:animEffect transition="in" filter="fade">
                                      <p:cBhvr>
                                        <p:cTn id="146" dur="500"/>
                                        <p:tgtEl>
                                          <p:spTgt spid="35"/>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34"/>
                                        </p:tgtEl>
                                        <p:attrNameLst>
                                          <p:attrName>style.visibility</p:attrName>
                                        </p:attrNameLst>
                                      </p:cBhvr>
                                      <p:to>
                                        <p:strVal val="visible"/>
                                      </p:to>
                                    </p:set>
                                    <p:animEffect transition="in" filter="fade">
                                      <p:cBhvr>
                                        <p:cTn id="149" dur="500"/>
                                        <p:tgtEl>
                                          <p:spTgt spid="34"/>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fade">
                                      <p:cBhvr>
                                        <p:cTn id="154" dur="500"/>
                                        <p:tgtEl>
                                          <p:spTgt spid="12"/>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33"/>
                                        </p:tgtEl>
                                        <p:attrNameLst>
                                          <p:attrName>style.visibility</p:attrName>
                                        </p:attrNameLst>
                                      </p:cBhvr>
                                      <p:to>
                                        <p:strVal val="visible"/>
                                      </p:to>
                                    </p:set>
                                    <p:animEffect transition="in" filter="fade">
                                      <p:cBhvr>
                                        <p:cTn id="159" dur="500"/>
                                        <p:tgtEl>
                                          <p:spTgt spid="33"/>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32"/>
                                        </p:tgtEl>
                                        <p:attrNameLst>
                                          <p:attrName>style.visibility</p:attrName>
                                        </p:attrNameLst>
                                      </p:cBhvr>
                                      <p:to>
                                        <p:strVal val="visible"/>
                                      </p:to>
                                    </p:set>
                                    <p:animEffect transition="in" filter="fade">
                                      <p:cBhvr>
                                        <p:cTn id="162" dur="500"/>
                                        <p:tgtEl>
                                          <p:spTgt spid="32"/>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1"/>
                                        </p:tgtEl>
                                        <p:attrNameLst>
                                          <p:attrName>style.visibility</p:attrName>
                                        </p:attrNameLst>
                                      </p:cBhvr>
                                      <p:to>
                                        <p:strVal val="visible"/>
                                      </p:to>
                                    </p:set>
                                    <p:animEffect transition="in" filter="fade">
                                      <p:cBhvr>
                                        <p:cTn id="165" dur="500"/>
                                        <p:tgtEl>
                                          <p:spTgt spid="31"/>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30"/>
                                        </p:tgtEl>
                                        <p:attrNameLst>
                                          <p:attrName>style.visibility</p:attrName>
                                        </p:attrNameLst>
                                      </p:cBhvr>
                                      <p:to>
                                        <p:strVal val="visible"/>
                                      </p:to>
                                    </p:set>
                                    <p:animEffect transition="in" filter="fade">
                                      <p:cBhvr>
                                        <p:cTn id="168" dur="500"/>
                                        <p:tgtEl>
                                          <p:spTgt spid="30"/>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9"/>
                                        </p:tgtEl>
                                        <p:attrNameLst>
                                          <p:attrName>style.visibility</p:attrName>
                                        </p:attrNameLst>
                                      </p:cBhvr>
                                      <p:to>
                                        <p:strVal val="visible"/>
                                      </p:to>
                                    </p:set>
                                    <p:animEffect transition="in" filter="fade">
                                      <p:cBhvr>
                                        <p:cTn id="171" dur="500"/>
                                        <p:tgtEl>
                                          <p:spTgt spid="29"/>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Effect transition="in" filter="fade">
                                      <p:cBhvr>
                                        <p:cTn id="174" dur="500"/>
                                        <p:tgtEl>
                                          <p:spTgt spid="28"/>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27"/>
                                        </p:tgtEl>
                                        <p:attrNameLst>
                                          <p:attrName>style.visibility</p:attrName>
                                        </p:attrNameLst>
                                      </p:cBhvr>
                                      <p:to>
                                        <p:strVal val="visible"/>
                                      </p:to>
                                    </p:set>
                                    <p:animEffect transition="in" filter="fade">
                                      <p:cBhvr>
                                        <p:cTn id="177" dur="500"/>
                                        <p:tgtEl>
                                          <p:spTgt spid="27"/>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26"/>
                                        </p:tgtEl>
                                        <p:attrNameLst>
                                          <p:attrName>style.visibility</p:attrName>
                                        </p:attrNameLst>
                                      </p:cBhvr>
                                      <p:to>
                                        <p:strVal val="visible"/>
                                      </p:to>
                                    </p:set>
                                    <p:animEffect transition="in" filter="fade">
                                      <p:cBhvr>
                                        <p:cTn id="180" dur="500"/>
                                        <p:tgtEl>
                                          <p:spTgt spid="26"/>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25"/>
                                        </p:tgtEl>
                                        <p:attrNameLst>
                                          <p:attrName>style.visibility</p:attrName>
                                        </p:attrNameLst>
                                      </p:cBhvr>
                                      <p:to>
                                        <p:strVal val="visible"/>
                                      </p:to>
                                    </p:set>
                                    <p:animEffect transition="in" filter="fade">
                                      <p:cBhvr>
                                        <p:cTn id="183" dur="500"/>
                                        <p:tgtEl>
                                          <p:spTgt spid="25"/>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24"/>
                                        </p:tgtEl>
                                        <p:attrNameLst>
                                          <p:attrName>style.visibility</p:attrName>
                                        </p:attrNameLst>
                                      </p:cBhvr>
                                      <p:to>
                                        <p:strVal val="visible"/>
                                      </p:to>
                                    </p:set>
                                    <p:animEffect transition="in" filter="fade">
                                      <p:cBhvr>
                                        <p:cTn id="186" dur="500"/>
                                        <p:tgtEl>
                                          <p:spTgt spid="24"/>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23"/>
                                        </p:tgtEl>
                                        <p:attrNameLst>
                                          <p:attrName>style.visibility</p:attrName>
                                        </p:attrNameLst>
                                      </p:cBhvr>
                                      <p:to>
                                        <p:strVal val="visible"/>
                                      </p:to>
                                    </p:set>
                                    <p:animEffect transition="in" filter="fade">
                                      <p:cBhvr>
                                        <p:cTn id="189" dur="500"/>
                                        <p:tgtEl>
                                          <p:spTgt spid="23"/>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22"/>
                                        </p:tgtEl>
                                        <p:attrNameLst>
                                          <p:attrName>style.visibility</p:attrName>
                                        </p:attrNameLst>
                                      </p:cBhvr>
                                      <p:to>
                                        <p:strVal val="visible"/>
                                      </p:to>
                                    </p:set>
                                    <p:animEffect transition="in" filter="fade">
                                      <p:cBhvr>
                                        <p:cTn id="192" dur="500"/>
                                        <p:tgtEl>
                                          <p:spTgt spid="22"/>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21"/>
                                        </p:tgtEl>
                                        <p:attrNameLst>
                                          <p:attrName>style.visibility</p:attrName>
                                        </p:attrNameLst>
                                      </p:cBhvr>
                                      <p:to>
                                        <p:strVal val="visible"/>
                                      </p:to>
                                    </p:set>
                                    <p:animEffect transition="in" filter="fade">
                                      <p:cBhvr>
                                        <p:cTn id="195" dur="500"/>
                                        <p:tgtEl>
                                          <p:spTgt spid="21"/>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20"/>
                                        </p:tgtEl>
                                        <p:attrNameLst>
                                          <p:attrName>style.visibility</p:attrName>
                                        </p:attrNameLst>
                                      </p:cBhvr>
                                      <p:to>
                                        <p:strVal val="visible"/>
                                      </p:to>
                                    </p:set>
                                    <p:animEffect transition="in" filter="fade">
                                      <p:cBhvr>
                                        <p:cTn id="198" dur="500"/>
                                        <p:tgtEl>
                                          <p:spTgt spid="20"/>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9"/>
                                        </p:tgtEl>
                                        <p:attrNameLst>
                                          <p:attrName>style.visibility</p:attrName>
                                        </p:attrNameLst>
                                      </p:cBhvr>
                                      <p:to>
                                        <p:strVal val="visible"/>
                                      </p:to>
                                    </p:set>
                                    <p:animEffect transition="in" filter="fade">
                                      <p:cBhvr>
                                        <p:cTn id="201" dur="500"/>
                                        <p:tgtEl>
                                          <p:spTgt spid="19"/>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8"/>
                                        </p:tgtEl>
                                        <p:attrNameLst>
                                          <p:attrName>style.visibility</p:attrName>
                                        </p:attrNameLst>
                                      </p:cBhvr>
                                      <p:to>
                                        <p:strVal val="visible"/>
                                      </p:to>
                                    </p:set>
                                    <p:animEffect transition="in" filter="fade">
                                      <p:cBhvr>
                                        <p:cTn id="204" dur="500"/>
                                        <p:tgtEl>
                                          <p:spTgt spid="18"/>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17"/>
                                        </p:tgtEl>
                                        <p:attrNameLst>
                                          <p:attrName>style.visibility</p:attrName>
                                        </p:attrNameLst>
                                      </p:cBhvr>
                                      <p:to>
                                        <p:strVal val="visible"/>
                                      </p:to>
                                    </p:set>
                                    <p:animEffect transition="in" filter="fade">
                                      <p:cBhvr>
                                        <p:cTn id="207" dur="500"/>
                                        <p:tgtEl>
                                          <p:spTgt spid="17"/>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6"/>
                                        </p:tgtEl>
                                        <p:attrNameLst>
                                          <p:attrName>style.visibility</p:attrName>
                                        </p:attrNameLst>
                                      </p:cBhvr>
                                      <p:to>
                                        <p:strVal val="visible"/>
                                      </p:to>
                                    </p:set>
                                    <p:animEffect transition="in" filter="fade">
                                      <p:cBhvr>
                                        <p:cTn id="210" dur="500"/>
                                        <p:tgtEl>
                                          <p:spTgt spid="16"/>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14"/>
                                        </p:tgtEl>
                                        <p:attrNameLst>
                                          <p:attrName>style.visibility</p:attrName>
                                        </p:attrNameLst>
                                      </p:cBhvr>
                                      <p:to>
                                        <p:strVal val="visible"/>
                                      </p:to>
                                    </p:set>
                                    <p:animEffect transition="in" filter="fade">
                                      <p:cBhvr>
                                        <p:cTn id="213" dur="500"/>
                                        <p:tgtEl>
                                          <p:spTgt spid="14"/>
                                        </p:tgtEl>
                                      </p:cBhvr>
                                    </p:animEffect>
                                  </p:childTnLst>
                                </p:cTn>
                              </p:par>
                            </p:childTnLst>
                          </p:cTn>
                        </p:par>
                      </p:childTnLst>
                    </p:cTn>
                  </p:par>
                  <p:par>
                    <p:cTn id="214" fill="hold">
                      <p:stCondLst>
                        <p:cond delay="indefinite"/>
                      </p:stCondLst>
                      <p:childTnLst>
                        <p:par>
                          <p:cTn id="215" fill="hold">
                            <p:stCondLst>
                              <p:cond delay="0"/>
                            </p:stCondLst>
                            <p:childTnLst>
                              <p:par>
                                <p:cTn id="216" presetID="10" presetClass="entr" presetSubtype="0" fill="hold" grpId="0" nodeType="clickEffect">
                                  <p:stCondLst>
                                    <p:cond delay="0"/>
                                  </p:stCondLst>
                                  <p:childTnLst>
                                    <p:set>
                                      <p:cBhvr>
                                        <p:cTn id="217" dur="1" fill="hold">
                                          <p:stCondLst>
                                            <p:cond delay="0"/>
                                          </p:stCondLst>
                                        </p:cTn>
                                        <p:tgtEl>
                                          <p:spTgt spid="246"/>
                                        </p:tgtEl>
                                        <p:attrNameLst>
                                          <p:attrName>style.visibility</p:attrName>
                                        </p:attrNameLst>
                                      </p:cBhvr>
                                      <p:to>
                                        <p:strVal val="visible"/>
                                      </p:to>
                                    </p:set>
                                    <p:animEffect transition="in" filter="fade">
                                      <p:cBhvr>
                                        <p:cTn id="218" dur="500"/>
                                        <p:tgtEl>
                                          <p:spTgt spid="246"/>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245"/>
                                        </p:tgtEl>
                                        <p:attrNameLst>
                                          <p:attrName>style.visibility</p:attrName>
                                        </p:attrNameLst>
                                      </p:cBhvr>
                                      <p:to>
                                        <p:strVal val="visible"/>
                                      </p:to>
                                    </p:set>
                                    <p:animEffect transition="in" filter="fade">
                                      <p:cBhvr>
                                        <p:cTn id="221" dur="500"/>
                                        <p:tgtEl>
                                          <p:spTgt spid="245"/>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244"/>
                                        </p:tgtEl>
                                        <p:attrNameLst>
                                          <p:attrName>style.visibility</p:attrName>
                                        </p:attrNameLst>
                                      </p:cBhvr>
                                      <p:to>
                                        <p:strVal val="visible"/>
                                      </p:to>
                                    </p:set>
                                    <p:animEffect transition="in" filter="fade">
                                      <p:cBhvr>
                                        <p:cTn id="224" dur="500"/>
                                        <p:tgtEl>
                                          <p:spTgt spid="244"/>
                                        </p:tgtEl>
                                      </p:cBhvr>
                                    </p:animEffect>
                                  </p:childTnLst>
                                </p:cTn>
                              </p:par>
                            </p:childTnLst>
                          </p:cTn>
                        </p:par>
                      </p:childTnLst>
                    </p:cTn>
                  </p:par>
                  <p:par>
                    <p:cTn id="225" fill="hold">
                      <p:stCondLst>
                        <p:cond delay="indefinite"/>
                      </p:stCondLst>
                      <p:childTnLst>
                        <p:par>
                          <p:cTn id="226" fill="hold">
                            <p:stCondLst>
                              <p:cond delay="0"/>
                            </p:stCondLst>
                            <p:childTnLst>
                              <p:par>
                                <p:cTn id="227" presetID="10" presetClass="entr" presetSubtype="0" fill="hold" grpId="0" nodeType="clickEffect">
                                  <p:stCondLst>
                                    <p:cond delay="0"/>
                                  </p:stCondLst>
                                  <p:childTnLst>
                                    <p:set>
                                      <p:cBhvr>
                                        <p:cTn id="228" dur="1" fill="hold">
                                          <p:stCondLst>
                                            <p:cond delay="0"/>
                                          </p:stCondLst>
                                        </p:cTn>
                                        <p:tgtEl>
                                          <p:spTgt spid="251"/>
                                        </p:tgtEl>
                                        <p:attrNameLst>
                                          <p:attrName>style.visibility</p:attrName>
                                        </p:attrNameLst>
                                      </p:cBhvr>
                                      <p:to>
                                        <p:strVal val="visible"/>
                                      </p:to>
                                    </p:set>
                                    <p:animEffect transition="in" filter="fade">
                                      <p:cBhvr>
                                        <p:cTn id="229" dur="500"/>
                                        <p:tgtEl>
                                          <p:spTgt spid="251"/>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250"/>
                                        </p:tgtEl>
                                        <p:attrNameLst>
                                          <p:attrName>style.visibility</p:attrName>
                                        </p:attrNameLst>
                                      </p:cBhvr>
                                      <p:to>
                                        <p:strVal val="visible"/>
                                      </p:to>
                                    </p:set>
                                    <p:animEffect transition="in" filter="fade">
                                      <p:cBhvr>
                                        <p:cTn id="232" dur="500"/>
                                        <p:tgtEl>
                                          <p:spTgt spid="250"/>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249"/>
                                        </p:tgtEl>
                                        <p:attrNameLst>
                                          <p:attrName>style.visibility</p:attrName>
                                        </p:attrNameLst>
                                      </p:cBhvr>
                                      <p:to>
                                        <p:strVal val="visible"/>
                                      </p:to>
                                    </p:set>
                                    <p:animEffect transition="in" filter="fade">
                                      <p:cBhvr>
                                        <p:cTn id="235" dur="500"/>
                                        <p:tgtEl>
                                          <p:spTgt spid="249"/>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252"/>
                                        </p:tgtEl>
                                        <p:attrNameLst>
                                          <p:attrName>style.visibility</p:attrName>
                                        </p:attrNameLst>
                                      </p:cBhvr>
                                      <p:to>
                                        <p:strVal val="visible"/>
                                      </p:to>
                                    </p:set>
                                    <p:animEffect transition="in" filter="fade">
                                      <p:cBhvr>
                                        <p:cTn id="238" dur="500"/>
                                        <p:tgtEl>
                                          <p:spTgt spid="252"/>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248"/>
                                        </p:tgtEl>
                                        <p:attrNameLst>
                                          <p:attrName>style.visibility</p:attrName>
                                        </p:attrNameLst>
                                      </p:cBhvr>
                                      <p:to>
                                        <p:strVal val="visible"/>
                                      </p:to>
                                    </p:set>
                                    <p:animEffect transition="in" filter="fade">
                                      <p:cBhvr>
                                        <p:cTn id="241" dur="500"/>
                                        <p:tgtEl>
                                          <p:spTgt spid="248"/>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247"/>
                                        </p:tgtEl>
                                        <p:attrNameLst>
                                          <p:attrName>style.visibility</p:attrName>
                                        </p:attrNameLst>
                                      </p:cBhvr>
                                      <p:to>
                                        <p:strVal val="visible"/>
                                      </p:to>
                                    </p:set>
                                    <p:animEffect transition="in" filter="fade">
                                      <p:cBhvr>
                                        <p:cTn id="244" dur="500"/>
                                        <p:tgtEl>
                                          <p:spTgt spid="247"/>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254"/>
                                        </p:tgtEl>
                                        <p:attrNameLst>
                                          <p:attrName>style.visibility</p:attrName>
                                        </p:attrNameLst>
                                      </p:cBhvr>
                                      <p:to>
                                        <p:strVal val="visible"/>
                                      </p:to>
                                    </p:set>
                                    <p:animEffect transition="in" filter="fade">
                                      <p:cBhvr>
                                        <p:cTn id="247" dur="500"/>
                                        <p:tgtEl>
                                          <p:spTgt spid="254"/>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5"/>
                                        </p:tgtEl>
                                        <p:attrNameLst>
                                          <p:attrName>style.visibility</p:attrName>
                                        </p:attrNameLst>
                                      </p:cBhvr>
                                      <p:to>
                                        <p:strVal val="visible"/>
                                      </p:to>
                                    </p:set>
                                    <p:animEffect transition="in" filter="fade">
                                      <p:cBhvr>
                                        <p:cTn id="250" dur="500"/>
                                        <p:tgtEl>
                                          <p:spTgt spid="15"/>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253"/>
                                        </p:tgtEl>
                                        <p:attrNameLst>
                                          <p:attrName>style.visibility</p:attrName>
                                        </p:attrNameLst>
                                      </p:cBhvr>
                                      <p:to>
                                        <p:strVal val="visible"/>
                                      </p:to>
                                    </p:set>
                                    <p:animEffect transition="in" filter="fade">
                                      <p:cBhvr>
                                        <p:cTn id="253" dur="5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 grpId="1" uiExpand="1" build="p"/>
      <p:bldP spid="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11" grpId="0" animBg="1"/>
      <p:bldP spid="10" grpId="0" animBg="1"/>
      <p:bldP spid="12"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animBg="1"/>
      <p:bldP spid="252" grpId="0" animBg="1"/>
      <p:bldP spid="253" grpId="0" animBg="1"/>
      <p:bldP spid="25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1" y="1825625"/>
            <a:ext cx="5257800" cy="4351338"/>
          </a:xfrm>
        </p:spPr>
        <p:txBody>
          <a:bodyPr>
            <a:normAutofit/>
          </a:bodyPr>
          <a:lstStyle/>
          <a:p>
            <a:r>
              <a:rPr lang="de-DE" sz="2400" dirty="0">
                <a:solidFill>
                  <a:schemeClr val="tx1">
                    <a:lumMod val="95000"/>
                  </a:schemeClr>
                </a:solidFill>
              </a:rPr>
              <a:t>Prozess</a:t>
            </a:r>
          </a:p>
          <a:p>
            <a:pPr lvl="1"/>
            <a:r>
              <a:rPr lang="de-DE" sz="2000" dirty="0">
                <a:solidFill>
                  <a:schemeClr val="tx1">
                    <a:lumMod val="95000"/>
                  </a:schemeClr>
                </a:solidFill>
              </a:rPr>
              <a:t>Ein Prozess können wir uns als eine Ausführungseinheit eines Programmes vorstellen.</a:t>
            </a:r>
          </a:p>
          <a:p>
            <a:pPr lvl="1"/>
            <a:r>
              <a:rPr lang="de-DE" sz="2000" dirty="0">
                <a:solidFill>
                  <a:schemeClr val="tx1">
                    <a:lumMod val="95000"/>
                  </a:schemeClr>
                </a:solidFill>
              </a:rPr>
              <a:t>Die Planung und die Verwaltung der Prozesse geschieht durch den Prozess-Scheduler des Betriebssystems.</a:t>
            </a:r>
          </a:p>
          <a:p>
            <a:pPr lvl="1"/>
            <a:r>
              <a:rPr lang="de-DE" sz="2000" dirty="0">
                <a:solidFill>
                  <a:schemeClr val="tx1">
                    <a:lumMod val="95000"/>
                  </a:schemeClr>
                </a:solidFill>
              </a:rPr>
              <a:t>Jeder Prozess besitzt alles was zu seiner Ausführung benötigt wird.</a:t>
            </a:r>
          </a:p>
          <a:p>
            <a:pPr lvl="1"/>
            <a:r>
              <a:rPr lang="de-DE" sz="2000" dirty="0">
                <a:solidFill>
                  <a:schemeClr val="tx1">
                    <a:lumMod val="95000"/>
                  </a:schemeClr>
                </a:solidFill>
              </a:rPr>
              <a:t>Verschiedene Prozesse können miteinander reden und das sogar System übergreifend.</a:t>
            </a:r>
          </a:p>
          <a:p>
            <a:pPr lvl="1"/>
            <a:r>
              <a:rPr lang="de-DE" sz="2000" dirty="0">
                <a:solidFill>
                  <a:schemeClr val="tx1">
                    <a:lumMod val="95000"/>
                  </a:schemeClr>
                </a:solidFill>
              </a:rPr>
              <a:t>Ein Prozess enthält wiederum ein oder mehrere Threads.</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21.07.2021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sz="1200" dirty="0" err="1">
                <a:solidFill>
                  <a:schemeClr val="tx1">
                    <a:lumMod val="95000"/>
                  </a:schemeClr>
                </a:solidFill>
              </a:rPr>
              <a:t>Unittesting</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4</a:t>
            </a:fld>
            <a:endParaRPr lang="de-DE"/>
          </a:p>
        </p:txBody>
      </p:sp>
      <p:sp>
        <p:nvSpPr>
          <p:cNvPr id="12" name="Titel 4">
            <a:extLst>
              <a:ext uri="{FF2B5EF4-FFF2-40B4-BE49-F238E27FC236}">
                <a16:creationId xmlns:a16="http://schemas.microsoft.com/office/drawing/2014/main" id="{6772E62A-4790-40CC-B305-49388610D0DE}"/>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Unterschied Prozess / Thread</a:t>
            </a:r>
          </a:p>
        </p:txBody>
      </p:sp>
      <p:sp>
        <p:nvSpPr>
          <p:cNvPr id="4" name="Rechteck 3">
            <a:extLst>
              <a:ext uri="{FF2B5EF4-FFF2-40B4-BE49-F238E27FC236}">
                <a16:creationId xmlns:a16="http://schemas.microsoft.com/office/drawing/2014/main" id="{19812094-D1E7-4165-A8C9-F9374CD3E0A5}"/>
              </a:ext>
            </a:extLst>
          </p:cNvPr>
          <p:cNvSpPr/>
          <p:nvPr/>
        </p:nvSpPr>
        <p:spPr>
          <a:xfrm>
            <a:off x="6991350" y="2667000"/>
            <a:ext cx="2857500" cy="1943100"/>
          </a:xfrm>
          <a:prstGeom prst="rect">
            <a:avLst/>
          </a:prstGeom>
        </p:spPr>
        <p:style>
          <a:lnRef idx="0">
            <a:schemeClr val="accent1"/>
          </a:lnRef>
          <a:fillRef idx="3">
            <a:schemeClr val="accent1"/>
          </a:fillRef>
          <a:effectRef idx="3">
            <a:schemeClr val="accent1"/>
          </a:effectRef>
          <a:fontRef idx="minor">
            <a:schemeClr val="lt1"/>
          </a:fontRef>
        </p:style>
        <p:txBody>
          <a:bodyPr rtlCol="0" anchor="t"/>
          <a:lstStyle/>
          <a:p>
            <a:r>
              <a:rPr lang="de-DE" dirty="0">
                <a:solidFill>
                  <a:schemeClr val="bg1">
                    <a:lumMod val="75000"/>
                    <a:lumOff val="25000"/>
                  </a:schemeClr>
                </a:solidFill>
              </a:rPr>
              <a:t>Prozess</a:t>
            </a:r>
          </a:p>
        </p:txBody>
      </p:sp>
      <p:sp>
        <p:nvSpPr>
          <p:cNvPr id="14" name="Rechteck 13">
            <a:extLst>
              <a:ext uri="{FF2B5EF4-FFF2-40B4-BE49-F238E27FC236}">
                <a16:creationId xmlns:a16="http://schemas.microsoft.com/office/drawing/2014/main" id="{FFC261A3-1C9E-463D-AC85-FB2DCA619F40}"/>
              </a:ext>
            </a:extLst>
          </p:cNvPr>
          <p:cNvSpPr/>
          <p:nvPr/>
        </p:nvSpPr>
        <p:spPr>
          <a:xfrm>
            <a:off x="7129716" y="3152414"/>
            <a:ext cx="1220286" cy="544372"/>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r>
              <a:rPr lang="de-DE" sz="1050" dirty="0">
                <a:solidFill>
                  <a:schemeClr val="bg1">
                    <a:lumMod val="75000"/>
                    <a:lumOff val="25000"/>
                  </a:schemeClr>
                </a:solidFill>
              </a:rPr>
              <a:t>Thread</a:t>
            </a:r>
          </a:p>
        </p:txBody>
      </p:sp>
      <p:sp>
        <p:nvSpPr>
          <p:cNvPr id="18" name="Rechteck 17">
            <a:extLst>
              <a:ext uri="{FF2B5EF4-FFF2-40B4-BE49-F238E27FC236}">
                <a16:creationId xmlns:a16="http://schemas.microsoft.com/office/drawing/2014/main" id="{733FAC86-D4B7-4C19-93A0-CB7973FD9526}"/>
              </a:ext>
            </a:extLst>
          </p:cNvPr>
          <p:cNvSpPr/>
          <p:nvPr/>
        </p:nvSpPr>
        <p:spPr>
          <a:xfrm>
            <a:off x="8488367" y="3152414"/>
            <a:ext cx="1220286" cy="544372"/>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r>
              <a:rPr lang="de-DE" sz="1050" dirty="0">
                <a:solidFill>
                  <a:schemeClr val="bg1">
                    <a:lumMod val="75000"/>
                    <a:lumOff val="25000"/>
                  </a:schemeClr>
                </a:solidFill>
              </a:rPr>
              <a:t>Thread</a:t>
            </a:r>
          </a:p>
        </p:txBody>
      </p:sp>
      <p:sp>
        <p:nvSpPr>
          <p:cNvPr id="19" name="Rechteck 18">
            <a:extLst>
              <a:ext uri="{FF2B5EF4-FFF2-40B4-BE49-F238E27FC236}">
                <a16:creationId xmlns:a16="http://schemas.microsoft.com/office/drawing/2014/main" id="{3D541E82-5A44-4AB6-82DC-1DACADD3CC6D}"/>
              </a:ext>
            </a:extLst>
          </p:cNvPr>
          <p:cNvSpPr/>
          <p:nvPr/>
        </p:nvSpPr>
        <p:spPr>
          <a:xfrm>
            <a:off x="7129716" y="3876173"/>
            <a:ext cx="1220286" cy="544372"/>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r>
              <a:rPr lang="de-DE" sz="1050" dirty="0">
                <a:solidFill>
                  <a:schemeClr val="bg1">
                    <a:lumMod val="75000"/>
                    <a:lumOff val="25000"/>
                  </a:schemeClr>
                </a:solidFill>
              </a:rPr>
              <a:t>Thread</a:t>
            </a:r>
          </a:p>
        </p:txBody>
      </p:sp>
      <p:sp>
        <p:nvSpPr>
          <p:cNvPr id="20" name="Rechteck 19">
            <a:extLst>
              <a:ext uri="{FF2B5EF4-FFF2-40B4-BE49-F238E27FC236}">
                <a16:creationId xmlns:a16="http://schemas.microsoft.com/office/drawing/2014/main" id="{347FEA3E-A9D5-413E-9392-92052CB836B3}"/>
              </a:ext>
            </a:extLst>
          </p:cNvPr>
          <p:cNvSpPr/>
          <p:nvPr/>
        </p:nvSpPr>
        <p:spPr>
          <a:xfrm>
            <a:off x="8488367" y="3866647"/>
            <a:ext cx="1220286" cy="544372"/>
          </a:xfrm>
          <a:prstGeom prst="rect">
            <a:avLst/>
          </a:prstGeom>
        </p:spPr>
        <p:style>
          <a:lnRef idx="0">
            <a:schemeClr val="accent2"/>
          </a:lnRef>
          <a:fillRef idx="3">
            <a:schemeClr val="accent2"/>
          </a:fillRef>
          <a:effectRef idx="3">
            <a:schemeClr val="accent2"/>
          </a:effectRef>
          <a:fontRef idx="minor">
            <a:schemeClr val="lt1"/>
          </a:fontRef>
        </p:style>
        <p:txBody>
          <a:bodyPr rtlCol="0" anchor="t"/>
          <a:lstStyle/>
          <a:p>
            <a:r>
              <a:rPr lang="de-DE" sz="1050" dirty="0">
                <a:solidFill>
                  <a:schemeClr val="bg1">
                    <a:lumMod val="75000"/>
                    <a:lumOff val="25000"/>
                  </a:schemeClr>
                </a:solidFill>
              </a:rPr>
              <a:t>Thread</a:t>
            </a:r>
          </a:p>
        </p:txBody>
      </p:sp>
      <p:sp>
        <p:nvSpPr>
          <p:cNvPr id="26" name="Inhaltsplatzhalter 5">
            <a:extLst>
              <a:ext uri="{FF2B5EF4-FFF2-40B4-BE49-F238E27FC236}">
                <a16:creationId xmlns:a16="http://schemas.microsoft.com/office/drawing/2014/main" id="{38265066-4A9F-4609-9233-9EA1F73B4DBE}"/>
              </a:ext>
            </a:extLst>
          </p:cNvPr>
          <p:cNvSpPr txBox="1">
            <a:spLocks/>
          </p:cNvSpPr>
          <p:nvPr/>
        </p:nvSpPr>
        <p:spPr>
          <a:xfrm>
            <a:off x="838200" y="1825625"/>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dirty="0">
                <a:solidFill>
                  <a:schemeClr val="tx1">
                    <a:lumMod val="95000"/>
                  </a:schemeClr>
                </a:solidFill>
              </a:rPr>
              <a:t>Thread</a:t>
            </a:r>
          </a:p>
          <a:p>
            <a:pPr lvl="1"/>
            <a:r>
              <a:rPr lang="de-DE" sz="2000" dirty="0">
                <a:solidFill>
                  <a:schemeClr val="tx1">
                    <a:lumMod val="95000"/>
                  </a:schemeClr>
                </a:solidFill>
              </a:rPr>
              <a:t>Threads funktionieren ähnlich wie die Prozesse selber, nur dass ein Thread die Ressourcen des Prozesses verwendet zu dem er gehört.</a:t>
            </a:r>
          </a:p>
          <a:p>
            <a:pPr lvl="1"/>
            <a:r>
              <a:rPr lang="de-DE" sz="2000" dirty="0">
                <a:solidFill>
                  <a:schemeClr val="tx1">
                    <a:lumMod val="95000"/>
                  </a:schemeClr>
                </a:solidFill>
              </a:rPr>
              <a:t>Threads funktionieren ähnlich wie die Prozesse selber, nur dass ein Thread die Ressourcen des Prozesses verwendet zu dem er gehört.</a:t>
            </a:r>
          </a:p>
          <a:p>
            <a:pPr lvl="1"/>
            <a:r>
              <a:rPr lang="de-DE" sz="2000" dirty="0">
                <a:solidFill>
                  <a:schemeClr val="tx1">
                    <a:lumMod val="95000"/>
                  </a:schemeClr>
                </a:solidFill>
              </a:rPr>
              <a:t>Wir können uns Threads also als eine Unterteilung eines Prozesses in Einheiten vorstellen</a:t>
            </a:r>
          </a:p>
          <a:p>
            <a:pPr lvl="1"/>
            <a:r>
              <a:rPr lang="de-DE" sz="2000" dirty="0">
                <a:solidFill>
                  <a:schemeClr val="tx1">
                    <a:lumMod val="95000"/>
                  </a:schemeClr>
                </a:solidFill>
              </a:rPr>
              <a:t>Da unterschiedliche Threads die gleichen Systemressourcen verwenden, kann es zu Ressourcen Konflikten kommen</a:t>
            </a:r>
          </a:p>
          <a:p>
            <a:pPr lvl="1"/>
            <a:endParaRPr lang="de-DE" sz="2000" dirty="0">
              <a:solidFill>
                <a:schemeClr val="tx1">
                  <a:lumMod val="95000"/>
                </a:schemeClr>
              </a:solidFill>
            </a:endParaRPr>
          </a:p>
        </p:txBody>
      </p:sp>
    </p:spTree>
    <p:extLst>
      <p:ext uri="{BB962C8B-B14F-4D97-AF65-F5344CB8AC3E}">
        <p14:creationId xmlns:p14="http://schemas.microsoft.com/office/powerpoint/2010/main" val="30156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6">
                                            <p:txEl>
                                              <p:pRg st="0" end="0"/>
                                            </p:txEl>
                                          </p:spTgt>
                                        </p:tgtEl>
                                      </p:cBhvr>
                                    </p:animEffect>
                                    <p:set>
                                      <p:cBhvr>
                                        <p:cTn id="56" dur="1" fill="hold">
                                          <p:stCondLst>
                                            <p:cond delay="499"/>
                                          </p:stCondLst>
                                        </p:cTn>
                                        <p:tgtEl>
                                          <p:spTgt spid="6">
                                            <p:txEl>
                                              <p:pRg st="0" end="0"/>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6">
                                            <p:txEl>
                                              <p:pRg st="1" end="1"/>
                                            </p:txEl>
                                          </p:spTgt>
                                        </p:tgtEl>
                                      </p:cBhvr>
                                    </p:animEffect>
                                    <p:set>
                                      <p:cBhvr>
                                        <p:cTn id="59" dur="1" fill="hold">
                                          <p:stCondLst>
                                            <p:cond delay="499"/>
                                          </p:stCondLst>
                                        </p:cTn>
                                        <p:tgtEl>
                                          <p:spTgt spid="6">
                                            <p:txEl>
                                              <p:pRg st="1" end="1"/>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6">
                                            <p:txEl>
                                              <p:pRg st="2" end="2"/>
                                            </p:txEl>
                                          </p:spTgt>
                                        </p:tgtEl>
                                      </p:cBhvr>
                                    </p:animEffect>
                                    <p:set>
                                      <p:cBhvr>
                                        <p:cTn id="62" dur="1" fill="hold">
                                          <p:stCondLst>
                                            <p:cond delay="499"/>
                                          </p:stCondLst>
                                        </p:cTn>
                                        <p:tgtEl>
                                          <p:spTgt spid="6">
                                            <p:txEl>
                                              <p:pRg st="2" end="2"/>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6">
                                            <p:txEl>
                                              <p:pRg st="3" end="3"/>
                                            </p:txEl>
                                          </p:spTgt>
                                        </p:tgtEl>
                                      </p:cBhvr>
                                    </p:animEffect>
                                    <p:set>
                                      <p:cBhvr>
                                        <p:cTn id="65" dur="1" fill="hold">
                                          <p:stCondLst>
                                            <p:cond delay="499"/>
                                          </p:stCondLst>
                                        </p:cTn>
                                        <p:tgtEl>
                                          <p:spTgt spid="6">
                                            <p:txEl>
                                              <p:pRg st="3" end="3"/>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6">
                                            <p:txEl>
                                              <p:pRg st="4" end="4"/>
                                            </p:txEl>
                                          </p:spTgt>
                                        </p:tgtEl>
                                      </p:cBhvr>
                                    </p:animEffect>
                                    <p:set>
                                      <p:cBhvr>
                                        <p:cTn id="68" dur="1" fill="hold">
                                          <p:stCondLst>
                                            <p:cond delay="499"/>
                                          </p:stCondLst>
                                        </p:cTn>
                                        <p:tgtEl>
                                          <p:spTgt spid="6">
                                            <p:txEl>
                                              <p:pRg st="4" end="4"/>
                                            </p:txEl>
                                          </p:spTgt>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6">
                                            <p:txEl>
                                              <p:pRg st="5" end="5"/>
                                            </p:txEl>
                                          </p:spTgt>
                                        </p:tgtEl>
                                      </p:cBhvr>
                                    </p:animEffect>
                                    <p:set>
                                      <p:cBhvr>
                                        <p:cTn id="71" dur="1" fill="hold">
                                          <p:stCondLst>
                                            <p:cond delay="499"/>
                                          </p:stCondLst>
                                        </p:cTn>
                                        <p:tgtEl>
                                          <p:spTgt spid="6">
                                            <p:txEl>
                                              <p:pRg st="5" end="5"/>
                                            </p:txEl>
                                          </p:spTgt>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26">
                                            <p:txEl>
                                              <p:pRg st="0" end="0"/>
                                            </p:txEl>
                                          </p:spTgt>
                                        </p:tgtEl>
                                        <p:attrNameLst>
                                          <p:attrName>style.visibility</p:attrName>
                                        </p:attrNameLst>
                                      </p:cBhvr>
                                      <p:to>
                                        <p:strVal val="visible"/>
                                      </p:to>
                                    </p:set>
                                    <p:animEffect transition="in" filter="fade">
                                      <p:cBhvr>
                                        <p:cTn id="74" dur="500"/>
                                        <p:tgtEl>
                                          <p:spTgt spid="26">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6">
                                            <p:txEl>
                                              <p:pRg st="1" end="1"/>
                                            </p:txEl>
                                          </p:spTgt>
                                        </p:tgtEl>
                                        <p:attrNameLst>
                                          <p:attrName>style.visibility</p:attrName>
                                        </p:attrNameLst>
                                      </p:cBhvr>
                                      <p:to>
                                        <p:strVal val="visible"/>
                                      </p:to>
                                    </p:set>
                                    <p:animEffect transition="in" filter="fade">
                                      <p:cBhvr>
                                        <p:cTn id="79" dur="500"/>
                                        <p:tgtEl>
                                          <p:spTgt spid="26">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6">
                                            <p:txEl>
                                              <p:pRg st="2" end="2"/>
                                            </p:txEl>
                                          </p:spTgt>
                                        </p:tgtEl>
                                        <p:attrNameLst>
                                          <p:attrName>style.visibility</p:attrName>
                                        </p:attrNameLst>
                                      </p:cBhvr>
                                      <p:to>
                                        <p:strVal val="visible"/>
                                      </p:to>
                                    </p:set>
                                    <p:animEffect transition="in" filter="fade">
                                      <p:cBhvr>
                                        <p:cTn id="84" dur="500"/>
                                        <p:tgtEl>
                                          <p:spTgt spid="26">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6">
                                            <p:txEl>
                                              <p:pRg st="3" end="3"/>
                                            </p:txEl>
                                          </p:spTgt>
                                        </p:tgtEl>
                                        <p:attrNameLst>
                                          <p:attrName>style.visibility</p:attrName>
                                        </p:attrNameLst>
                                      </p:cBhvr>
                                      <p:to>
                                        <p:strVal val="visible"/>
                                      </p:to>
                                    </p:set>
                                    <p:animEffect transition="in" filter="fade">
                                      <p:cBhvr>
                                        <p:cTn id="89" dur="500"/>
                                        <p:tgtEl>
                                          <p:spTgt spid="26">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6">
                                            <p:txEl>
                                              <p:pRg st="4" end="4"/>
                                            </p:txEl>
                                          </p:spTgt>
                                        </p:tgtEl>
                                        <p:attrNameLst>
                                          <p:attrName>style.visibility</p:attrName>
                                        </p:attrNameLst>
                                      </p:cBhvr>
                                      <p:to>
                                        <p:strVal val="visible"/>
                                      </p:to>
                                    </p:set>
                                    <p:animEffect transition="in" filter="fade">
                                      <p:cBhvr>
                                        <p:cTn id="94" dur="500"/>
                                        <p:tgtEl>
                                          <p:spTgt spid="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 grpId="1" build="p"/>
      <p:bldP spid="4" grpId="0" animBg="1"/>
      <p:bldP spid="14" grpId="0" animBg="1"/>
      <p:bldP spid="18" grpId="0" animBg="1"/>
      <p:bldP spid="19" grpId="0" animBg="1"/>
      <p:bldP spid="20" grpId="0" animBg="1"/>
      <p:bldP spid="2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4351338"/>
          </a:xfrm>
        </p:spPr>
        <p:txBody>
          <a:bodyPr>
            <a:normAutofit/>
          </a:bodyPr>
          <a:lstStyle/>
          <a:p>
            <a:r>
              <a:rPr lang="de-DE" sz="2400" dirty="0">
                <a:solidFill>
                  <a:schemeClr val="tx1">
                    <a:lumMod val="95000"/>
                  </a:schemeClr>
                </a:solidFill>
              </a:rPr>
              <a:t>System </a:t>
            </a:r>
            <a:r>
              <a:rPr lang="de-DE" sz="2400" dirty="0" err="1">
                <a:solidFill>
                  <a:schemeClr val="tx1">
                    <a:lumMod val="95000"/>
                  </a:schemeClr>
                </a:solidFill>
              </a:rPr>
              <a:t>Testing</a:t>
            </a:r>
            <a:r>
              <a:rPr lang="de-DE" sz="2400" dirty="0">
                <a:solidFill>
                  <a:schemeClr val="tx1">
                    <a:lumMod val="95000"/>
                  </a:schemeClr>
                </a:solidFill>
              </a:rPr>
              <a:t>:</a:t>
            </a:r>
          </a:p>
          <a:p>
            <a:pPr lvl="1"/>
            <a:r>
              <a:rPr lang="de-DE" sz="2000" dirty="0">
                <a:solidFill>
                  <a:schemeClr val="tx1">
                    <a:lumMod val="95000"/>
                  </a:schemeClr>
                </a:solidFill>
              </a:rPr>
              <a:t>Überprüfung aller gewünschten Anforderungen die an die Software gestellt wurden.</a:t>
            </a:r>
          </a:p>
          <a:p>
            <a:pPr lvl="1"/>
            <a:r>
              <a:rPr lang="de-DE" sz="2000" dirty="0">
                <a:solidFill>
                  <a:schemeClr val="tx1">
                    <a:lumMod val="95000"/>
                  </a:schemeClr>
                </a:solidFill>
              </a:rPr>
              <a:t>In einer vorab definierten Testumgebung werden sämtliche funktionalen und nicht-funktionalen Anforderungen auf deren Vorhandensein und Fehlerfreiheit überprüfen.</a:t>
            </a:r>
          </a:p>
          <a:p>
            <a:pPr lvl="1"/>
            <a:endParaRPr lang="de-DE" sz="2000" dirty="0">
              <a:solidFill>
                <a:schemeClr val="tx1">
                  <a:lumMod val="95000"/>
                </a:schemeClr>
              </a:solidFill>
            </a:endParaRPr>
          </a:p>
          <a:p>
            <a:r>
              <a:rPr lang="de-DE" sz="2400" dirty="0">
                <a:solidFill>
                  <a:schemeClr val="tx1">
                    <a:lumMod val="95000"/>
                  </a:schemeClr>
                </a:solidFill>
              </a:rPr>
              <a:t>End User </a:t>
            </a:r>
            <a:r>
              <a:rPr lang="de-DE" sz="2400" dirty="0" err="1">
                <a:solidFill>
                  <a:schemeClr val="tx1">
                    <a:lumMod val="95000"/>
                  </a:schemeClr>
                </a:solidFill>
              </a:rPr>
              <a:t>Testing</a:t>
            </a:r>
            <a:r>
              <a:rPr lang="de-DE" sz="2400" dirty="0">
                <a:solidFill>
                  <a:schemeClr val="tx1">
                    <a:lumMod val="95000"/>
                  </a:schemeClr>
                </a:solidFill>
              </a:rPr>
              <a:t>:</a:t>
            </a:r>
          </a:p>
          <a:p>
            <a:pPr lvl="1"/>
            <a:r>
              <a:rPr lang="de-DE" sz="2000" dirty="0">
                <a:solidFill>
                  <a:schemeClr val="tx1">
                    <a:lumMod val="95000"/>
                  </a:schemeClr>
                </a:solidFill>
              </a:rPr>
              <a:t>Der Kunde Testet das Finale Produkt, um sicher zu gehen das alle geforderten Funktionalitäten enthalten sind.</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21.07.2021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sz="1200" dirty="0" err="1">
                <a:solidFill>
                  <a:schemeClr val="tx1">
                    <a:lumMod val="95000"/>
                  </a:schemeClr>
                </a:solidFill>
              </a:rPr>
              <a:t>Unittesting</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5</a:t>
            </a:fld>
            <a:endParaRPr lang="de-DE"/>
          </a:p>
        </p:txBody>
      </p:sp>
      <p:sp>
        <p:nvSpPr>
          <p:cNvPr id="11" name="Titel 4">
            <a:extLst>
              <a:ext uri="{FF2B5EF4-FFF2-40B4-BE49-F238E27FC236}">
                <a16:creationId xmlns:a16="http://schemas.microsoft.com/office/drawing/2014/main" id="{B6318553-AE0A-4087-BF38-5C4151609CDE}"/>
              </a:ext>
            </a:extLst>
          </p:cNvPr>
          <p:cNvSpPr txBox="1">
            <a:spLocks/>
          </p:cNvSpPr>
          <p:nvPr/>
        </p:nvSpPr>
        <p:spPr>
          <a:xfrm>
            <a:off x="838200" y="365125"/>
            <a:ext cx="7958667" cy="113710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de-DE" sz="4400" dirty="0">
                <a:solidFill>
                  <a:schemeClr val="tx1">
                    <a:lumMod val="95000"/>
                  </a:schemeClr>
                </a:solidFill>
              </a:rPr>
              <a:t>Wie funktionieren Threads</a:t>
            </a:r>
          </a:p>
        </p:txBody>
      </p:sp>
    </p:spTree>
    <p:extLst>
      <p:ext uri="{BB962C8B-B14F-4D97-AF65-F5344CB8AC3E}">
        <p14:creationId xmlns:p14="http://schemas.microsoft.com/office/powerpoint/2010/main" val="258308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TM04033923[[fn=Tiefe]]</Template>
  <TotalTime>0</TotalTime>
  <Words>465</Words>
  <Application>Microsoft Office PowerPoint</Application>
  <PresentationFormat>Breitbild</PresentationFormat>
  <Paragraphs>57</Paragraphs>
  <Slides>5</Slides>
  <Notes>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Calibri</vt:lpstr>
      <vt:lpstr>Corbel</vt:lpstr>
      <vt:lpstr>Verdana</vt:lpstr>
      <vt:lpstr>Tiefe</vt:lpstr>
      <vt:lpstr>Threading</vt:lpstr>
      <vt:lpstr>Table of Content</vt:lpstr>
      <vt:lpstr>Was ist Threading ?</vt:lpstr>
      <vt:lpstr>Unterschied Prozess / Thread</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Meine</dc:creator>
  <cp:lastModifiedBy>Sebastian Meine</cp:lastModifiedBy>
  <cp:revision>2</cp:revision>
  <dcterms:created xsi:type="dcterms:W3CDTF">2021-07-04T13:15:28Z</dcterms:created>
  <dcterms:modified xsi:type="dcterms:W3CDTF">2021-07-21T12:50:55Z</dcterms:modified>
</cp:coreProperties>
</file>