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Schleifen (Loops)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Break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Continue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in Schleifen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Zuweisungsoperatoren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Schleifen (Loops)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Schleifen werden Codeblöcke mehrfach ausgeführt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Arten von Schleifen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For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While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Deadloop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:-o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While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True 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 typische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deathloop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, benötigt ein break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Break /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Continue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in Schleifen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diesen Schlüsselwörtern werden Schleifen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Beendet (break)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Continue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(fortgesetzt)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„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beak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“ wird eine Schleife verlassen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dem „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continue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“ wird ein gewisser punkt übersprungen, das „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continue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“ wird in Verbindung mit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if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-Anweisungen verwendet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Zuweisungsoperatoren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Zuweisung von werden auf Variablen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Es gibt verschiedene Operatoren, die werte jeweils auf eine andere Art zuweisen,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z.b.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 = 4 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weißt der Linken Seite den wert der rechten Seite zu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A += 4  Hinzufügen und zuweisen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-=, *=, //=…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157</Words>
  <Application>Microsoft Macintosh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Kontrollstrukturen II</vt:lpstr>
      <vt:lpstr>Table of Content</vt:lpstr>
      <vt:lpstr>Schleifen (Loops)</vt:lpstr>
      <vt:lpstr>Break / Continue in Schleifen</vt:lpstr>
      <vt:lpstr>Zuweisungsoperatoren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14</cp:revision>
  <dcterms:created xsi:type="dcterms:W3CDTF">2021-07-04T13:15:28Z</dcterms:created>
  <dcterms:modified xsi:type="dcterms:W3CDTF">2021-07-24T23:03:21Z</dcterms:modified>
</cp:coreProperties>
</file>