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63DE3F-109F-4A8E-AD2B-568A5C0EC149}" v="4" dt="2021-07-20T19:37:49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889" autoAdjust="0"/>
  </p:normalViewPr>
  <p:slideViewPr>
    <p:cSldViewPr snapToGrid="0">
      <p:cViewPr varScale="1">
        <p:scale>
          <a:sx n="96" d="100"/>
          <a:sy n="96" d="100"/>
        </p:scale>
        <p:origin x="11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Meine" userId="f54488a2a6b7dc9e" providerId="LiveId" clId="{BE1DB9F4-E304-4C37-970B-A53B13E8E1BC}"/>
    <pc:docChg chg="custSel addSld delSld modSld">
      <pc:chgData name="Sebastian Meine" userId="f54488a2a6b7dc9e" providerId="LiveId" clId="{BE1DB9F4-E304-4C37-970B-A53B13E8E1BC}" dt="2021-07-04T21:08:21.923" v="481" actId="20577"/>
      <pc:docMkLst>
        <pc:docMk/>
      </pc:docMkLst>
      <pc:sldChg chg="addSp delSp modSp mod">
        <pc:chgData name="Sebastian Meine" userId="f54488a2a6b7dc9e" providerId="LiveId" clId="{BE1DB9F4-E304-4C37-970B-A53B13E8E1BC}" dt="2021-07-04T14:48:58.033" v="5" actId="478"/>
        <pc:sldMkLst>
          <pc:docMk/>
          <pc:sldMk cId="238189655" sldId="256"/>
        </pc:sldMkLst>
        <pc:spChg chg="mod">
          <ac:chgData name="Sebastian Meine" userId="f54488a2a6b7dc9e" providerId="LiveId" clId="{BE1DB9F4-E304-4C37-970B-A53B13E8E1BC}" dt="2021-07-04T14:43:23.278" v="0" actId="403"/>
          <ac:spMkLst>
            <pc:docMk/>
            <pc:sldMk cId="238189655" sldId="256"/>
            <ac:spMk id="2" creationId="{87B2046A-71C6-4A5C-90F4-24A921FBE6F2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4" creationId="{59758521-4940-4667-AD02-D9159FCBA0AA}"/>
          </ac:spMkLst>
        </pc:spChg>
        <pc:spChg chg="add del mod">
          <ac:chgData name="Sebastian Meine" userId="f54488a2a6b7dc9e" providerId="LiveId" clId="{BE1DB9F4-E304-4C37-970B-A53B13E8E1BC}" dt="2021-07-04T14:48:58.033" v="5" actId="478"/>
          <ac:spMkLst>
            <pc:docMk/>
            <pc:sldMk cId="238189655" sldId="256"/>
            <ac:spMk id="5" creationId="{D8F788BF-858C-49A4-ACB1-BF0BB9B551DE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6" creationId="{16C5E0D0-4B8D-4ABD-AB1C-C34B838619DA}"/>
          </ac:spMkLst>
        </pc:spChg>
      </pc:sldChg>
      <pc:sldChg chg="addSp delSp modSp del mod">
        <pc:chgData name="Sebastian Meine" userId="f54488a2a6b7dc9e" providerId="LiveId" clId="{BE1DB9F4-E304-4C37-970B-A53B13E8E1BC}" dt="2021-07-04T21:03:01.078" v="11" actId="47"/>
        <pc:sldMkLst>
          <pc:docMk/>
          <pc:sldMk cId="821808063" sldId="257"/>
        </pc:sldMkLst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6" creationId="{18E16722-5125-474B-813B-7E7FCAD73050}"/>
          </ac:spMkLst>
        </pc:spChg>
        <pc:spChg chg="add del mod">
          <ac:chgData name="Sebastian Meine" userId="f54488a2a6b7dc9e" providerId="LiveId" clId="{BE1DB9F4-E304-4C37-970B-A53B13E8E1BC}" dt="2021-07-04T14:49:01.825" v="6" actId="478"/>
          <ac:spMkLst>
            <pc:docMk/>
            <pc:sldMk cId="821808063" sldId="257"/>
            <ac:spMk id="7" creationId="{A3CC68E1-34E3-46EA-8054-08C955DEDCF0}"/>
          </ac:spMkLst>
        </pc:spChg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8" creationId="{F93989BF-3261-4820-A19C-59C495FFE0B5}"/>
          </ac:spMkLst>
        </pc:spChg>
      </pc:sldChg>
      <pc:sldChg chg="addSp modSp mod modAnim">
        <pc:chgData name="Sebastian Meine" userId="f54488a2a6b7dc9e" providerId="LiveId" clId="{BE1DB9F4-E304-4C37-970B-A53B13E8E1BC}" dt="2021-07-04T21:08:21.923" v="481" actId="20577"/>
        <pc:sldMkLst>
          <pc:docMk/>
          <pc:sldMk cId="2109793123" sldId="258"/>
        </pc:sldMkLst>
        <pc:spChg chg="mod">
          <ac:chgData name="Sebastian Meine" userId="f54488a2a6b7dc9e" providerId="LiveId" clId="{BE1DB9F4-E304-4C37-970B-A53B13E8E1BC}" dt="2021-07-04T21:07:25.715" v="427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BE1DB9F4-E304-4C37-970B-A53B13E8E1BC}" dt="2021-07-04T21:08:21.923" v="481" actId="20577"/>
          <ac:spMkLst>
            <pc:docMk/>
            <pc:sldMk cId="2109793123" sldId="258"/>
            <ac:spMk id="6" creationId="{67FD4DD5-46C1-4974-A569-BB95F27DCC4F}"/>
          </ac:spMkLst>
        </pc:spChg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7" creationId="{18705B3C-262D-45A3-8C90-9FC26244A8CC}"/>
          </ac:spMkLst>
        </pc:spChg>
        <pc:spChg chg="add mod">
          <ac:chgData name="Sebastian Meine" userId="f54488a2a6b7dc9e" providerId="LiveId" clId="{BE1DB9F4-E304-4C37-970B-A53B13E8E1BC}" dt="2021-07-04T14:49:17.421" v="8" actId="122"/>
          <ac:spMkLst>
            <pc:docMk/>
            <pc:sldMk cId="2109793123" sldId="258"/>
            <ac:spMk id="8" creationId="{6833897F-8945-43C1-8EE1-2E83FF8331D9}"/>
          </ac:spMkLst>
        </pc:spChg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9" creationId="{4CB1546C-41E9-4CE9-A31D-18CB078FE5F0}"/>
          </ac:spMkLst>
        </pc:spChg>
      </pc:sldChg>
      <pc:sldChg chg="addSp modSp mod">
        <pc:chgData name="Sebastian Meine" userId="f54488a2a6b7dc9e" providerId="LiveId" clId="{BE1DB9F4-E304-4C37-970B-A53B13E8E1BC}" dt="2021-07-04T14:49:22.515" v="9"/>
        <pc:sldMkLst>
          <pc:docMk/>
          <pc:sldMk cId="583026924" sldId="259"/>
        </pc:sldMkLst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7" creationId="{10FFBAAD-19F5-4D04-A8CB-A12454F58FFD}"/>
          </ac:spMkLst>
        </pc:spChg>
        <pc:spChg chg="add mod">
          <ac:chgData name="Sebastian Meine" userId="f54488a2a6b7dc9e" providerId="LiveId" clId="{BE1DB9F4-E304-4C37-970B-A53B13E8E1BC}" dt="2021-07-04T14:49:22.515" v="9"/>
          <ac:spMkLst>
            <pc:docMk/>
            <pc:sldMk cId="583026924" sldId="259"/>
            <ac:spMk id="8" creationId="{3B4D951D-CFCF-46C6-91EB-50913F6DFC4D}"/>
          </ac:spMkLst>
        </pc:spChg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9" creationId="{3690FB59-357D-44F2-A4A7-2F771FE7F7EF}"/>
          </ac:spMkLst>
        </pc:spChg>
      </pc:sldChg>
      <pc:sldChg chg="delSp add setBg delDesignElem">
        <pc:chgData name="Sebastian Meine" userId="f54488a2a6b7dc9e" providerId="LiveId" clId="{BE1DB9F4-E304-4C37-970B-A53B13E8E1BC}" dt="2021-07-04T21:03:11.229" v="13"/>
        <pc:sldMkLst>
          <pc:docMk/>
          <pc:sldMk cId="2205865153" sldId="260"/>
        </pc:sldMkLst>
        <pc:spChg chg="del">
          <ac:chgData name="Sebastian Meine" userId="f54488a2a6b7dc9e" providerId="LiveId" clId="{BE1DB9F4-E304-4C37-970B-A53B13E8E1BC}" dt="2021-07-04T21:03:11.229" v="13"/>
          <ac:spMkLst>
            <pc:docMk/>
            <pc:sldMk cId="2205865153" sldId="260"/>
            <ac:spMk id="11" creationId="{6B2275DD-736C-472F-9D1B-3BA6016BFD7F}"/>
          </ac:spMkLst>
        </pc:spChg>
      </pc:sldChg>
    </pc:docChg>
  </pc:docChgLst>
  <pc:docChgLst>
    <pc:chgData name="Sebastian Meine" userId="f54488a2a6b7dc9e" providerId="LiveId" clId="{3463DE3F-109F-4A8E-AD2B-568A5C0EC149}"/>
    <pc:docChg chg="custSel modSld">
      <pc:chgData name="Sebastian Meine" userId="f54488a2a6b7dc9e" providerId="LiveId" clId="{3463DE3F-109F-4A8E-AD2B-568A5C0EC149}" dt="2021-07-20T19:38:00.434" v="9"/>
      <pc:docMkLst>
        <pc:docMk/>
      </pc:docMkLst>
      <pc:sldChg chg="modSp">
        <pc:chgData name="Sebastian Meine" userId="f54488a2a6b7dc9e" providerId="LiveId" clId="{3463DE3F-109F-4A8E-AD2B-568A5C0EC149}" dt="2021-07-20T19:37:49.124" v="3" actId="6549"/>
        <pc:sldMkLst>
          <pc:docMk/>
          <pc:sldMk cId="238189655" sldId="256"/>
        </pc:sldMkLst>
        <pc:spChg chg="mod">
          <ac:chgData name="Sebastian Meine" userId="f54488a2a6b7dc9e" providerId="LiveId" clId="{3463DE3F-109F-4A8E-AD2B-568A5C0EC149}" dt="2021-07-20T19:37:49.124" v="3" actId="6549"/>
          <ac:spMkLst>
            <pc:docMk/>
            <pc:sldMk cId="238189655" sldId="256"/>
            <ac:spMk id="2" creationId="{87B2046A-71C6-4A5C-90F4-24A921FBE6F2}"/>
          </ac:spMkLst>
        </pc:spChg>
      </pc:sldChg>
      <pc:sldChg chg="modSp mod">
        <pc:chgData name="Sebastian Meine" userId="f54488a2a6b7dc9e" providerId="LiveId" clId="{3463DE3F-109F-4A8E-AD2B-568A5C0EC149}" dt="2021-07-20T19:37:56.333" v="7" actId="20577"/>
        <pc:sldMkLst>
          <pc:docMk/>
          <pc:sldMk cId="2109793123" sldId="258"/>
        </pc:sldMkLst>
        <pc:spChg chg="mod">
          <ac:chgData name="Sebastian Meine" userId="f54488a2a6b7dc9e" providerId="LiveId" clId="{3463DE3F-109F-4A8E-AD2B-568A5C0EC149}" dt="2021-07-20T19:37:56.333" v="7" actId="20577"/>
          <ac:spMkLst>
            <pc:docMk/>
            <pc:sldMk cId="2109793123" sldId="258"/>
            <ac:spMk id="8" creationId="{6833897F-8945-43C1-8EE1-2E83FF8331D9}"/>
          </ac:spMkLst>
        </pc:spChg>
      </pc:sldChg>
      <pc:sldChg chg="modSp mod">
        <pc:chgData name="Sebastian Meine" userId="f54488a2a6b7dc9e" providerId="LiveId" clId="{3463DE3F-109F-4A8E-AD2B-568A5C0EC149}" dt="2021-07-20T19:38:00.434" v="9"/>
        <pc:sldMkLst>
          <pc:docMk/>
          <pc:sldMk cId="583026924" sldId="259"/>
        </pc:sldMkLst>
        <pc:spChg chg="mod">
          <ac:chgData name="Sebastian Meine" userId="f54488a2a6b7dc9e" providerId="LiveId" clId="{3463DE3F-109F-4A8E-AD2B-568A5C0EC149}" dt="2021-07-20T19:38:00.434" v="9"/>
          <ac:spMkLst>
            <pc:docMk/>
            <pc:sldMk cId="583026924" sldId="259"/>
            <ac:spMk id="8" creationId="{3B4D951D-CFCF-46C6-91EB-50913F6DFC4D}"/>
          </ac:spMkLst>
        </pc:spChg>
      </pc:sldChg>
      <pc:sldChg chg="modSp mod">
        <pc:chgData name="Sebastian Meine" userId="f54488a2a6b7dc9e" providerId="LiveId" clId="{3463DE3F-109F-4A8E-AD2B-568A5C0EC149}" dt="2021-07-20T19:37:58.459" v="8"/>
        <pc:sldMkLst>
          <pc:docMk/>
          <pc:sldMk cId="2205865153" sldId="260"/>
        </pc:sldMkLst>
        <pc:spChg chg="mod">
          <ac:chgData name="Sebastian Meine" userId="f54488a2a6b7dc9e" providerId="LiveId" clId="{3463DE3F-109F-4A8E-AD2B-568A5C0EC149}" dt="2021-07-20T19:37:58.459" v="8"/>
          <ac:spMkLst>
            <pc:docMk/>
            <pc:sldMk cId="2205865153" sldId="260"/>
            <ac:spMk id="8" creationId="{6833897F-8945-43C1-8EE1-2E83FF8331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15321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98543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33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9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876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647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63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92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197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822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27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84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9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53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95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74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74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34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84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711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2046A-71C6-4A5C-90F4-24A921FBE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dirty="0">
                <a:solidFill>
                  <a:schemeClr val="tx1">
                    <a:lumMod val="95000"/>
                  </a:schemeClr>
                </a:solidFill>
              </a:rPr>
              <a:t>Funktionen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88B189-3A7F-43DA-85AF-360F65368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tx2"/>
                </a:solidFill>
              </a:rPr>
              <a:t>Python A-Z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8521-4940-4667-AD02-D9159FCB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E0D0-4B8D-4ABD-AB1C-C34B8386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8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Das wirst du Lernen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Methoden </a:t>
            </a:r>
            <a:r>
              <a:rPr lang="de-DE" sz="2400">
                <a:solidFill>
                  <a:schemeClr val="tx1">
                    <a:lumMod val="95000"/>
                  </a:schemeClr>
                </a:solidFill>
              </a:rPr>
              <a:t>definition</a:t>
            </a:r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Funktionsparameter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Einblick in Objekte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Default und Variable Parameter</a:t>
            </a:r>
          </a:p>
          <a:p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Funktionen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79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Ohne Funktionen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Spagetti-Code 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Unübersichtlich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Im Späteren verlauf nicht mehr Wartbar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Schlecht bis Nicht Testbar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Code Duplizierung </a:t>
            </a:r>
          </a:p>
          <a:p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Funktionen 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86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Mit Funktionen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Erstellung Logischer Blöcke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Lesbarer Code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Testbar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Wiederverwendbar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0FFBAAD-19F5-4D04-A8CB-A12454F5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B4D951D-CFCF-46C6-91EB-50913F6DF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Funktionen 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90FB59-357D-44F2-A4A7-2F771FE7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02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ef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53</Words>
  <Application>Microsoft Office PowerPoint</Application>
  <PresentationFormat>Breitbild</PresentationFormat>
  <Paragraphs>29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Corbel</vt:lpstr>
      <vt:lpstr>Tiefe</vt:lpstr>
      <vt:lpstr>Funktionen </vt:lpstr>
      <vt:lpstr>Das wirst du Lernen</vt:lpstr>
      <vt:lpstr>Ohne Funktionen</vt:lpstr>
      <vt:lpstr>Mit Funktionen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Meine</dc:creator>
  <cp:lastModifiedBy>Sebastian Meine</cp:lastModifiedBy>
  <cp:revision>2</cp:revision>
  <dcterms:created xsi:type="dcterms:W3CDTF">2021-07-04T13:15:28Z</dcterms:created>
  <dcterms:modified xsi:type="dcterms:W3CDTF">2021-07-20T19:38:08Z</dcterms:modified>
</cp:coreProperties>
</file>