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1" r:id="rId2"/>
    <p:sldId id="258" r:id="rId3"/>
    <p:sldId id="267" r:id="rId4"/>
    <p:sldId id="262" r:id="rId5"/>
    <p:sldId id="260" r:id="rId6"/>
    <p:sldId id="263" r:id="rId7"/>
    <p:sldId id="268" r:id="rId8"/>
    <p:sldId id="266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AE27A-0910-4D8E-94DF-13CC740DBF82}" v="2142" dt="2021-07-20T21:44:09.729"/>
    <p1510:client id="{9DA22CB5-83D9-4B3A-A646-DC2A849CA9F1}" v="1177" dt="2021-07-20T10:38:45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12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9DA22CB5-83D9-4B3A-A646-DC2A849CA9F1}"/>
    <pc:docChg chg="undo custSel addSld modSld sldOrd">
      <pc:chgData name="Sebastian Meine" userId="f54488a2a6b7dc9e" providerId="LiveId" clId="{9DA22CB5-83D9-4B3A-A646-DC2A849CA9F1}" dt="2021-07-20T10:38:49.991" v="3870" actId="1076"/>
      <pc:docMkLst>
        <pc:docMk/>
      </pc:docMkLst>
      <pc:sldChg chg="modSp mod modAnim">
        <pc:chgData name="Sebastian Meine" userId="f54488a2a6b7dc9e" providerId="LiveId" clId="{9DA22CB5-83D9-4B3A-A646-DC2A849CA9F1}" dt="2021-07-20T10:08:13.990" v="3184"/>
        <pc:sldMkLst>
          <pc:docMk/>
          <pc:sldMk cId="2109793123" sldId="258"/>
        </pc:sldMkLst>
        <pc:spChg chg="mod">
          <ac:chgData name="Sebastian Meine" userId="f54488a2a6b7dc9e" providerId="LiveId" clId="{9DA22CB5-83D9-4B3A-A646-DC2A849CA9F1}" dt="2021-07-20T07:50:58.092" v="209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9DA22CB5-83D9-4B3A-A646-DC2A849CA9F1}" dt="2021-07-20T10:02:21.310" v="3096" actId="6549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9DA22CB5-83D9-4B3A-A646-DC2A849CA9F1}" dt="2021-07-20T10:08:13.990" v="3184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ord modAnim modNotesTx">
        <pc:chgData name="Sebastian Meine" userId="f54488a2a6b7dc9e" providerId="LiveId" clId="{9DA22CB5-83D9-4B3A-A646-DC2A849CA9F1}" dt="2021-07-20T10:25:30.397" v="3703" actId="20577"/>
        <pc:sldMkLst>
          <pc:docMk/>
          <pc:sldMk cId="2435630695" sldId="260"/>
        </pc:sldMkLst>
        <pc:spChg chg="mod">
          <ac:chgData name="Sebastian Meine" userId="f54488a2a6b7dc9e" providerId="LiveId" clId="{9DA22CB5-83D9-4B3A-A646-DC2A849CA9F1}" dt="2021-07-20T09:19:35.340" v="192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9DA22CB5-83D9-4B3A-A646-DC2A849CA9F1}" dt="2021-07-20T10:25:30.397" v="3703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9DA22CB5-83D9-4B3A-A646-DC2A849CA9F1}" dt="2021-07-20T10:08:23.397" v="3187"/>
          <ac:spMkLst>
            <pc:docMk/>
            <pc:sldMk cId="2435630695" sldId="260"/>
            <ac:spMk id="8" creationId="{6833897F-8945-43C1-8EE1-2E83FF8331D9}"/>
          </ac:spMkLst>
        </pc:spChg>
      </pc:sldChg>
      <pc:sldChg chg="modSp modAnim">
        <pc:chgData name="Sebastian Meine" userId="f54488a2a6b7dc9e" providerId="LiveId" clId="{9DA22CB5-83D9-4B3A-A646-DC2A849CA9F1}" dt="2021-07-20T10:21:25.133" v="3655" actId="207"/>
        <pc:sldMkLst>
          <pc:docMk/>
          <pc:sldMk cId="3097966872" sldId="261"/>
        </pc:sldMkLst>
        <pc:spChg chg="mod">
          <ac:chgData name="Sebastian Meine" userId="f54488a2a6b7dc9e" providerId="LiveId" clId="{9DA22CB5-83D9-4B3A-A646-DC2A849CA9F1}" dt="2021-07-20T10:21:25.133" v="3655" actId="207"/>
          <ac:spMkLst>
            <pc:docMk/>
            <pc:sldMk cId="3097966872" sldId="261"/>
            <ac:spMk id="2" creationId="{87B2046A-71C6-4A5C-90F4-24A921FBE6F2}"/>
          </ac:spMkLst>
        </pc:spChg>
      </pc:sldChg>
      <pc:sldChg chg="modSp add mod modAnim">
        <pc:chgData name="Sebastian Meine" userId="f54488a2a6b7dc9e" providerId="LiveId" clId="{9DA22CB5-83D9-4B3A-A646-DC2A849CA9F1}" dt="2021-07-20T10:25:40.557" v="3705" actId="20577"/>
        <pc:sldMkLst>
          <pc:docMk/>
          <pc:sldMk cId="3370243885" sldId="262"/>
        </pc:sldMkLst>
        <pc:spChg chg="mod">
          <ac:chgData name="Sebastian Meine" userId="f54488a2a6b7dc9e" providerId="LiveId" clId="{9DA22CB5-83D9-4B3A-A646-DC2A849CA9F1}" dt="2021-07-20T10:25:40.557" v="3705" actId="20577"/>
          <ac:spMkLst>
            <pc:docMk/>
            <pc:sldMk cId="3370243885" sldId="262"/>
            <ac:spMk id="6" creationId="{67FD4DD5-46C1-4974-A569-BB95F27DCC4F}"/>
          </ac:spMkLst>
        </pc:spChg>
        <pc:spChg chg="mod">
          <ac:chgData name="Sebastian Meine" userId="f54488a2a6b7dc9e" providerId="LiveId" clId="{9DA22CB5-83D9-4B3A-A646-DC2A849CA9F1}" dt="2021-07-20T10:08:20.789" v="3186"/>
          <ac:spMkLst>
            <pc:docMk/>
            <pc:sldMk cId="3370243885" sldId="262"/>
            <ac:spMk id="8" creationId="{6833897F-8945-43C1-8EE1-2E83FF8331D9}"/>
          </ac:spMkLst>
        </pc:spChg>
      </pc:sldChg>
      <pc:sldChg chg="modSp add mod modAnim modNotesTx">
        <pc:chgData name="Sebastian Meine" userId="f54488a2a6b7dc9e" providerId="LiveId" clId="{9DA22CB5-83D9-4B3A-A646-DC2A849CA9F1}" dt="2021-07-20T10:24:53.817" v="3689" actId="5793"/>
        <pc:sldMkLst>
          <pc:docMk/>
          <pc:sldMk cId="3497545278" sldId="263"/>
        </pc:sldMkLst>
        <pc:spChg chg="mod">
          <ac:chgData name="Sebastian Meine" userId="f54488a2a6b7dc9e" providerId="LiveId" clId="{9DA22CB5-83D9-4B3A-A646-DC2A849CA9F1}" dt="2021-07-20T09:27:15.542" v="2615" actId="20577"/>
          <ac:spMkLst>
            <pc:docMk/>
            <pc:sldMk cId="3497545278" sldId="263"/>
            <ac:spMk id="5" creationId="{BDF2C912-E02F-4E1F-82DF-351A88BA5B31}"/>
          </ac:spMkLst>
        </pc:spChg>
        <pc:spChg chg="mod">
          <ac:chgData name="Sebastian Meine" userId="f54488a2a6b7dc9e" providerId="LiveId" clId="{9DA22CB5-83D9-4B3A-A646-DC2A849CA9F1}" dt="2021-07-20T10:24:53.817" v="3689" actId="5793"/>
          <ac:spMkLst>
            <pc:docMk/>
            <pc:sldMk cId="3497545278" sldId="263"/>
            <ac:spMk id="6" creationId="{67FD4DD5-46C1-4974-A569-BB95F27DCC4F}"/>
          </ac:spMkLst>
        </pc:spChg>
        <pc:spChg chg="mod">
          <ac:chgData name="Sebastian Meine" userId="f54488a2a6b7dc9e" providerId="LiveId" clId="{9DA22CB5-83D9-4B3A-A646-DC2A849CA9F1}" dt="2021-07-20T10:08:26.947" v="3188"/>
          <ac:spMkLst>
            <pc:docMk/>
            <pc:sldMk cId="3497545278" sldId="263"/>
            <ac:spMk id="8" creationId="{6833897F-8945-43C1-8EE1-2E83FF8331D9}"/>
          </ac:spMkLst>
        </pc:spChg>
      </pc:sldChg>
      <pc:sldChg chg="addSp delSp modSp add mod addAnim delAnim modAnim modNotesTx">
        <pc:chgData name="Sebastian Meine" userId="f54488a2a6b7dc9e" providerId="LiveId" clId="{9DA22CB5-83D9-4B3A-A646-DC2A849CA9F1}" dt="2021-07-20T10:38:35.034" v="3868" actId="1076"/>
        <pc:sldMkLst>
          <pc:docMk/>
          <pc:sldMk cId="3245331802" sldId="264"/>
        </pc:sldMkLst>
        <pc:spChg chg="add del mod">
          <ac:chgData name="Sebastian Meine" userId="f54488a2a6b7dc9e" providerId="LiveId" clId="{9DA22CB5-83D9-4B3A-A646-DC2A849CA9F1}" dt="2021-07-20T10:03:31.710" v="3106" actId="478"/>
          <ac:spMkLst>
            <pc:docMk/>
            <pc:sldMk cId="3245331802" sldId="264"/>
            <ac:spMk id="3" creationId="{7C31D27C-30D0-4105-96B2-D8FAC13D40D7}"/>
          </ac:spMkLst>
        </pc:spChg>
        <pc:spChg chg="add mod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4" creationId="{034C6BFA-6D46-4DF0-852C-4C301DF26B65}"/>
          </ac:spMkLst>
        </pc:spChg>
        <pc:spChg chg="mod">
          <ac:chgData name="Sebastian Meine" userId="f54488a2a6b7dc9e" providerId="LiveId" clId="{9DA22CB5-83D9-4B3A-A646-DC2A849CA9F1}" dt="2021-07-20T10:28:41.018" v="3721" actId="1076"/>
          <ac:spMkLst>
            <pc:docMk/>
            <pc:sldMk cId="3245331802" sldId="264"/>
            <ac:spMk id="5" creationId="{BDF2C912-E02F-4E1F-82DF-351A88BA5B31}"/>
          </ac:spMkLst>
        </pc:spChg>
        <pc:spChg chg="del">
          <ac:chgData name="Sebastian Meine" userId="f54488a2a6b7dc9e" providerId="LiveId" clId="{9DA22CB5-83D9-4B3A-A646-DC2A849CA9F1}" dt="2021-07-20T10:02:28.299" v="3097" actId="478"/>
          <ac:spMkLst>
            <pc:docMk/>
            <pc:sldMk cId="3245331802" sldId="264"/>
            <ac:spMk id="6" creationId="{67FD4DD5-46C1-4974-A569-BB95F27DCC4F}"/>
          </ac:spMkLst>
        </pc:spChg>
        <pc:spChg chg="mod">
          <ac:chgData name="Sebastian Meine" userId="f54488a2a6b7dc9e" providerId="LiveId" clId="{9DA22CB5-83D9-4B3A-A646-DC2A849CA9F1}" dt="2021-07-20T10:08:28.931" v="3189"/>
          <ac:spMkLst>
            <pc:docMk/>
            <pc:sldMk cId="3245331802" sldId="264"/>
            <ac:spMk id="8" creationId="{6833897F-8945-43C1-8EE1-2E83FF8331D9}"/>
          </ac:spMkLst>
        </pc:spChg>
        <pc:spChg chg="add mod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10" creationId="{EE9DECED-607E-4408-BC6B-8115A8B53758}"/>
          </ac:spMkLst>
        </pc:spChg>
        <pc:spChg chg="add del mod">
          <ac:chgData name="Sebastian Meine" userId="f54488a2a6b7dc9e" providerId="LiveId" clId="{9DA22CB5-83D9-4B3A-A646-DC2A849CA9F1}" dt="2021-07-20T10:09:07.627" v="3195" actId="478"/>
          <ac:spMkLst>
            <pc:docMk/>
            <pc:sldMk cId="3245331802" sldId="264"/>
            <ac:spMk id="11" creationId="{CAF3DA7A-2C6D-4ACB-96FF-53AF72981D18}"/>
          </ac:spMkLst>
        </pc:spChg>
        <pc:spChg chg="add del mod">
          <ac:chgData name="Sebastian Meine" userId="f54488a2a6b7dc9e" providerId="LiveId" clId="{9DA22CB5-83D9-4B3A-A646-DC2A849CA9F1}" dt="2021-07-20T10:09:03.004" v="3191" actId="478"/>
          <ac:spMkLst>
            <pc:docMk/>
            <pc:sldMk cId="3245331802" sldId="264"/>
            <ac:spMk id="12" creationId="{142F23DE-4F8E-4EAD-9A8D-1B8CF651C0EA}"/>
          </ac:spMkLst>
        </pc:spChg>
        <pc:spChg chg="add 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13" creationId="{4A4FA63D-4C32-43E5-B797-8E9BE612F30E}"/>
          </ac:spMkLst>
        </pc:spChg>
        <pc:spChg chg="add del mod">
          <ac:chgData name="Sebastian Meine" userId="f54488a2a6b7dc9e" providerId="LiveId" clId="{9DA22CB5-83D9-4B3A-A646-DC2A849CA9F1}" dt="2021-07-20T10:09:06.667" v="3194" actId="478"/>
          <ac:spMkLst>
            <pc:docMk/>
            <pc:sldMk cId="3245331802" sldId="264"/>
            <ac:spMk id="26" creationId="{22DE52DF-EC4C-43E1-818C-F5C5304F8693}"/>
          </ac:spMkLst>
        </pc:spChg>
        <pc:spChg chg="add del mod">
          <ac:chgData name="Sebastian Meine" userId="f54488a2a6b7dc9e" providerId="LiveId" clId="{9DA22CB5-83D9-4B3A-A646-DC2A849CA9F1}" dt="2021-07-20T10:09:05.101" v="3193" actId="478"/>
          <ac:spMkLst>
            <pc:docMk/>
            <pc:sldMk cId="3245331802" sldId="264"/>
            <ac:spMk id="27" creationId="{F1CC39DA-A82C-43CF-950D-05B131A47C1B}"/>
          </ac:spMkLst>
        </pc:spChg>
        <pc:spChg chg="add 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28" creationId="{8D62AB32-39E1-4731-A5AA-C1BD9CA449CC}"/>
          </ac:spMkLst>
        </pc:spChg>
        <pc:spChg chg="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31" creationId="{3EB65277-D620-458C-B067-223F707DE9FC}"/>
          </ac:spMkLst>
        </pc:spChg>
        <pc:spChg chg="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32" creationId="{B332E0FA-5C9B-488D-AE21-1B9B5915BA3F}"/>
          </ac:spMkLst>
        </pc:spChg>
        <pc:spChg chg="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34" creationId="{F8675288-1E51-4A6B-BAD7-15C20BD28FF4}"/>
          </ac:spMkLst>
        </pc:spChg>
        <pc:spChg chg="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35" creationId="{273F69F9-08A3-450F-BF17-4BB59A512A17}"/>
          </ac:spMkLst>
        </pc:spChg>
        <pc:spChg chg="add del">
          <ac:chgData name="Sebastian Meine" userId="f54488a2a6b7dc9e" providerId="LiveId" clId="{9DA22CB5-83D9-4B3A-A646-DC2A849CA9F1}" dt="2021-07-20T10:10:07.292" v="3201" actId="478"/>
          <ac:spMkLst>
            <pc:docMk/>
            <pc:sldMk cId="3245331802" sldId="264"/>
            <ac:spMk id="36" creationId="{A5FCBBA3-D9D9-4176-BDB2-75D9C56E67D3}"/>
          </ac:spMkLst>
        </pc:spChg>
        <pc:grpChg chg="add del mod">
          <ac:chgData name="Sebastian Meine" userId="f54488a2a6b7dc9e" providerId="LiveId" clId="{9DA22CB5-83D9-4B3A-A646-DC2A849CA9F1}" dt="2021-07-20T10:28:21.814" v="3717" actId="165"/>
          <ac:grpSpMkLst>
            <pc:docMk/>
            <pc:sldMk cId="3245331802" sldId="264"/>
            <ac:grpSpMk id="29" creationId="{754AC024-E610-4B90-A062-0BAB4C2DCC05}"/>
          </ac:grpSpMkLst>
        </pc:grpChg>
        <pc:grpChg chg="add del mod">
          <ac:chgData name="Sebastian Meine" userId="f54488a2a6b7dc9e" providerId="LiveId" clId="{9DA22CB5-83D9-4B3A-A646-DC2A849CA9F1}" dt="2021-07-20T10:28:21.814" v="3717" actId="165"/>
          <ac:grpSpMkLst>
            <pc:docMk/>
            <pc:sldMk cId="3245331802" sldId="264"/>
            <ac:grpSpMk id="30" creationId="{BFCE60CC-900A-4CAD-8976-01275F4B2AA6}"/>
          </ac:grpSpMkLst>
        </pc:grpChg>
        <pc:grpChg chg="add del mod">
          <ac:chgData name="Sebastian Meine" userId="f54488a2a6b7dc9e" providerId="LiveId" clId="{9DA22CB5-83D9-4B3A-A646-DC2A849CA9F1}" dt="2021-07-20T10:28:21.814" v="3717" actId="165"/>
          <ac:grpSpMkLst>
            <pc:docMk/>
            <pc:sldMk cId="3245331802" sldId="264"/>
            <ac:grpSpMk id="33" creationId="{9F58AB94-8788-4E01-BB41-991F21A4E19E}"/>
          </ac:grpSpMkLst>
        </pc:grpChg>
        <pc:cxnChg chg="add mod">
          <ac:chgData name="Sebastian Meine" userId="f54488a2a6b7dc9e" providerId="LiveId" clId="{9DA22CB5-83D9-4B3A-A646-DC2A849CA9F1}" dt="2021-07-20T10:38:35.034" v="3868" actId="1076"/>
          <ac:cxnSpMkLst>
            <pc:docMk/>
            <pc:sldMk cId="3245331802" sldId="264"/>
            <ac:cxnSpMk id="15" creationId="{F2707B02-695D-4A49-9302-DBFF70F92F57}"/>
          </ac:cxnSpMkLst>
        </pc:cxnChg>
        <pc:cxnChg chg="add mod">
          <ac:chgData name="Sebastian Meine" userId="f54488a2a6b7dc9e" providerId="LiveId" clId="{9DA22CB5-83D9-4B3A-A646-DC2A849CA9F1}" dt="2021-07-20T10:38:35.034" v="3868" actId="1076"/>
          <ac:cxnSpMkLst>
            <pc:docMk/>
            <pc:sldMk cId="3245331802" sldId="264"/>
            <ac:cxnSpMk id="17" creationId="{417DC601-A510-45A4-8D6E-E05A2F4D4E46}"/>
          </ac:cxnSpMkLst>
        </pc:cxnChg>
        <pc:cxnChg chg="add del mod">
          <ac:chgData name="Sebastian Meine" userId="f54488a2a6b7dc9e" providerId="LiveId" clId="{9DA22CB5-83D9-4B3A-A646-DC2A849CA9F1}" dt="2021-07-20T10:38:35.034" v="3868" actId="1076"/>
          <ac:cxnSpMkLst>
            <pc:docMk/>
            <pc:sldMk cId="3245331802" sldId="264"/>
            <ac:cxnSpMk id="20" creationId="{F32154B2-FAFB-4416-B732-304AAC93F0D3}"/>
          </ac:cxnSpMkLst>
        </pc:cxnChg>
        <pc:cxnChg chg="add del mod">
          <ac:chgData name="Sebastian Meine" userId="f54488a2a6b7dc9e" providerId="LiveId" clId="{9DA22CB5-83D9-4B3A-A646-DC2A849CA9F1}" dt="2021-07-20T10:10:28.101" v="3206" actId="478"/>
          <ac:cxnSpMkLst>
            <pc:docMk/>
            <pc:sldMk cId="3245331802" sldId="264"/>
            <ac:cxnSpMk id="38" creationId="{5E6EC19F-0542-4F92-BB02-33409B7F4266}"/>
          </ac:cxnSpMkLst>
        </pc:cxnChg>
        <pc:cxnChg chg="add del mod">
          <ac:chgData name="Sebastian Meine" userId="f54488a2a6b7dc9e" providerId="LiveId" clId="{9DA22CB5-83D9-4B3A-A646-DC2A849CA9F1}" dt="2021-07-20T10:11:33.238" v="3217" actId="478"/>
          <ac:cxnSpMkLst>
            <pc:docMk/>
            <pc:sldMk cId="3245331802" sldId="264"/>
            <ac:cxnSpMk id="43" creationId="{98193EFE-ACE1-49BC-A5F7-B2F62C409942}"/>
          </ac:cxnSpMkLst>
        </pc:cxnChg>
        <pc:cxnChg chg="add del mod">
          <ac:chgData name="Sebastian Meine" userId="f54488a2a6b7dc9e" providerId="LiveId" clId="{9DA22CB5-83D9-4B3A-A646-DC2A849CA9F1}" dt="2021-07-20T10:11:56.733" v="3222" actId="478"/>
          <ac:cxnSpMkLst>
            <pc:docMk/>
            <pc:sldMk cId="3245331802" sldId="264"/>
            <ac:cxnSpMk id="47" creationId="{24226DB7-6E61-4D6C-8709-3D9542137067}"/>
          </ac:cxnSpMkLst>
        </pc:cxnChg>
      </pc:sldChg>
      <pc:sldChg chg="addSp modSp add mod ord modAnim modNotesTx">
        <pc:chgData name="Sebastian Meine" userId="f54488a2a6b7dc9e" providerId="LiveId" clId="{9DA22CB5-83D9-4B3A-A646-DC2A849CA9F1}" dt="2021-07-20T10:38:49.991" v="3870" actId="1076"/>
        <pc:sldMkLst>
          <pc:docMk/>
          <pc:sldMk cId="1653224182" sldId="265"/>
        </pc:sldMkLst>
        <pc:spChg chg="mod">
          <ac:chgData name="Sebastian Meine" userId="f54488a2a6b7dc9e" providerId="LiveId" clId="{9DA22CB5-83D9-4B3A-A646-DC2A849CA9F1}" dt="2021-07-20T10:14:46.094" v="3262" actId="20577"/>
          <ac:spMkLst>
            <pc:docMk/>
            <pc:sldMk cId="1653224182" sldId="265"/>
            <ac:spMk id="5" creationId="{BDF2C912-E02F-4E1F-82DF-351A88BA5B31}"/>
          </ac:spMkLst>
        </pc:spChg>
        <pc:spChg chg="mod">
          <ac:chgData name="Sebastian Meine" userId="f54488a2a6b7dc9e" providerId="LiveId" clId="{9DA22CB5-83D9-4B3A-A646-DC2A849CA9F1}" dt="2021-07-20T10:23:19.155" v="3681" actId="20577"/>
          <ac:spMkLst>
            <pc:docMk/>
            <pc:sldMk cId="1653224182" sldId="265"/>
            <ac:spMk id="6" creationId="{67FD4DD5-46C1-4974-A569-BB95F27DCC4F}"/>
          </ac:spMkLst>
        </pc:spChg>
        <pc:spChg chg="add mod">
          <ac:chgData name="Sebastian Meine" userId="f54488a2a6b7dc9e" providerId="LiveId" clId="{9DA22CB5-83D9-4B3A-A646-DC2A849CA9F1}" dt="2021-07-20T10:38:49.991" v="3870" actId="1076"/>
          <ac:spMkLst>
            <pc:docMk/>
            <pc:sldMk cId="1653224182" sldId="265"/>
            <ac:spMk id="10" creationId="{367512BB-CEDC-49D4-9077-FFA9577EDEA6}"/>
          </ac:spMkLst>
        </pc:spChg>
      </pc:sldChg>
    </pc:docChg>
  </pc:docChgLst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7EEAE27A-0910-4D8E-94DF-13CC740DBF82}"/>
    <pc:docChg chg="undo redo custSel addSld delSld modSld sldOrd">
      <pc:chgData name="Sebastian Meine" userId="f54488a2a6b7dc9e" providerId="LiveId" clId="{7EEAE27A-0910-4D8E-94DF-13CC740DBF82}" dt="2021-07-20T21:51:38.638" v="5085" actId="20577"/>
      <pc:docMkLst>
        <pc:docMk/>
      </pc:docMkLst>
      <pc:sldChg chg="addSp delSp modSp mod addAnim delAnim modAnim">
        <pc:chgData name="Sebastian Meine" userId="f54488a2a6b7dc9e" providerId="LiveId" clId="{7EEAE27A-0910-4D8E-94DF-13CC740DBF82}" dt="2021-07-20T12:56:40.230" v="2045" actId="20577"/>
        <pc:sldMkLst>
          <pc:docMk/>
          <pc:sldMk cId="2109793123" sldId="258"/>
        </pc:sldMkLst>
        <pc:spChg chg="mod">
          <ac:chgData name="Sebastian Meine" userId="f54488a2a6b7dc9e" providerId="LiveId" clId="{7EEAE27A-0910-4D8E-94DF-13CC740DBF82}" dt="2021-07-20T12:52:42.297" v="1964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7EEAE27A-0910-4D8E-94DF-13CC740DBF82}" dt="2021-07-20T12:56:40.230" v="2045" actId="20577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7EEAE27A-0910-4D8E-94DF-13CC740DBF82}" dt="2021-07-20T11:45:01.243" v="461"/>
          <ac:spMkLst>
            <pc:docMk/>
            <pc:sldMk cId="2109793123" sldId="258"/>
            <ac:spMk id="8" creationId="{6833897F-8945-43C1-8EE1-2E83FF8331D9}"/>
          </ac:spMkLst>
        </pc:spChg>
        <pc:spChg chg="add del mod">
          <ac:chgData name="Sebastian Meine" userId="f54488a2a6b7dc9e" providerId="LiveId" clId="{7EEAE27A-0910-4D8E-94DF-13CC740DBF82}" dt="2021-07-20T12:51:04.598" v="1948"/>
          <ac:spMkLst>
            <pc:docMk/>
            <pc:sldMk cId="2109793123" sldId="258"/>
            <ac:spMk id="10" creationId="{807D1211-5C88-498E-A036-555A52512B6A}"/>
          </ac:spMkLst>
        </pc:spChg>
        <pc:spChg chg="add del mod">
          <ac:chgData name="Sebastian Meine" userId="f54488a2a6b7dc9e" providerId="LiveId" clId="{7EEAE27A-0910-4D8E-94DF-13CC740DBF82}" dt="2021-07-20T12:52:53.952" v="1969" actId="478"/>
          <ac:spMkLst>
            <pc:docMk/>
            <pc:sldMk cId="2109793123" sldId="258"/>
            <ac:spMk id="12" creationId="{11552C13-3E5D-4613-9781-63434A07EFC1}"/>
          </ac:spMkLst>
        </pc:spChg>
      </pc:sldChg>
      <pc:sldChg chg="addSp delSp modSp mod delAnim modAnim modNotesTx">
        <pc:chgData name="Sebastian Meine" userId="f54488a2a6b7dc9e" providerId="LiveId" clId="{7EEAE27A-0910-4D8E-94DF-13CC740DBF82}" dt="2021-07-20T15:12:57.077" v="4482" actId="1076"/>
        <pc:sldMkLst>
          <pc:docMk/>
          <pc:sldMk cId="2435630695" sldId="260"/>
        </pc:sldMkLst>
        <pc:spChg chg="add del mod">
          <ac:chgData name="Sebastian Meine" userId="f54488a2a6b7dc9e" providerId="LiveId" clId="{7EEAE27A-0910-4D8E-94DF-13CC740DBF82}" dt="2021-07-20T11:46:28.495" v="465" actId="478"/>
          <ac:spMkLst>
            <pc:docMk/>
            <pc:sldMk cId="2435630695" sldId="260"/>
            <ac:spMk id="3" creationId="{E0A0B44C-2240-458C-BED8-E236094C0A9C}"/>
          </ac:spMkLst>
        </pc:spChg>
        <pc:spChg chg="add del mod">
          <ac:chgData name="Sebastian Meine" userId="f54488a2a6b7dc9e" providerId="LiveId" clId="{7EEAE27A-0910-4D8E-94DF-13CC740DBF82}" dt="2021-07-20T12:22:22.166" v="1151" actId="164"/>
          <ac:spMkLst>
            <pc:docMk/>
            <pc:sldMk cId="2435630695" sldId="260"/>
            <ac:spMk id="4" creationId="{3448FC9A-C027-4DAC-8185-CFFB8342245F}"/>
          </ac:spMkLst>
        </pc:spChg>
        <pc:spChg chg="mod">
          <ac:chgData name="Sebastian Meine" userId="f54488a2a6b7dc9e" providerId="LiveId" clId="{7EEAE27A-0910-4D8E-94DF-13CC740DBF82}" dt="2021-07-20T12:23:30.509" v="1159" actId="1076"/>
          <ac:spMkLst>
            <pc:docMk/>
            <pc:sldMk cId="2435630695" sldId="260"/>
            <ac:spMk id="5" creationId="{BDF2C912-E02F-4E1F-82DF-351A88BA5B31}"/>
          </ac:spMkLst>
        </pc:spChg>
        <pc:spChg chg="del">
          <ac:chgData name="Sebastian Meine" userId="f54488a2a6b7dc9e" providerId="LiveId" clId="{7EEAE27A-0910-4D8E-94DF-13CC740DBF82}" dt="2021-07-20T11:45:15.998" v="464" actId="478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7EEAE27A-0910-4D8E-94DF-13CC740DBF82}" dt="2021-07-20T11:45:06.011" v="463"/>
          <ac:spMkLst>
            <pc:docMk/>
            <pc:sldMk cId="2435630695" sldId="260"/>
            <ac:spMk id="8" creationId="{6833897F-8945-43C1-8EE1-2E83FF8331D9}"/>
          </ac:spMkLst>
        </pc:spChg>
        <pc:spChg chg="mod">
          <ac:chgData name="Sebastian Meine" userId="f54488a2a6b7dc9e" providerId="LiveId" clId="{7EEAE27A-0910-4D8E-94DF-13CC740DBF82}" dt="2021-07-20T15:12:50.337" v="4481" actId="1076"/>
          <ac:spMkLst>
            <pc:docMk/>
            <pc:sldMk cId="2435630695" sldId="260"/>
            <ac:spMk id="9" creationId="{4CB1546C-41E9-4CE9-A31D-18CB078FE5F0}"/>
          </ac:spMkLst>
        </pc:spChg>
        <pc:spChg chg="add mod topLvl">
          <ac:chgData name="Sebastian Meine" userId="f54488a2a6b7dc9e" providerId="LiveId" clId="{7EEAE27A-0910-4D8E-94DF-13CC740DBF82}" dt="2021-07-20T12:21:52.818" v="1148" actId="164"/>
          <ac:spMkLst>
            <pc:docMk/>
            <pc:sldMk cId="2435630695" sldId="260"/>
            <ac:spMk id="10" creationId="{511BEC04-EE9C-4735-BE56-26B1F215B9A5}"/>
          </ac:spMkLst>
        </pc:spChg>
        <pc:spChg chg="add mod">
          <ac:chgData name="Sebastian Meine" userId="f54488a2a6b7dc9e" providerId="LiveId" clId="{7EEAE27A-0910-4D8E-94DF-13CC740DBF82}" dt="2021-07-20T12:23:00.901" v="1155" actId="164"/>
          <ac:spMkLst>
            <pc:docMk/>
            <pc:sldMk cId="2435630695" sldId="260"/>
            <ac:spMk id="11" creationId="{7861F0A9-63C0-4C12-8676-11DD9E7ABBE8}"/>
          </ac:spMkLst>
        </pc:spChg>
        <pc:spChg chg="add mod">
          <ac:chgData name="Sebastian Meine" userId="f54488a2a6b7dc9e" providerId="LiveId" clId="{7EEAE27A-0910-4D8E-94DF-13CC740DBF82}" dt="2021-07-20T12:23:24.130" v="1157" actId="164"/>
          <ac:spMkLst>
            <pc:docMk/>
            <pc:sldMk cId="2435630695" sldId="260"/>
            <ac:spMk id="12" creationId="{ECCBFF6D-AB8B-4533-976E-F40C3D4F1FFB}"/>
          </ac:spMkLst>
        </pc:spChg>
        <pc:spChg chg="add del mod">
          <ac:chgData name="Sebastian Meine" userId="f54488a2a6b7dc9e" providerId="LiveId" clId="{7EEAE27A-0910-4D8E-94DF-13CC740DBF82}" dt="2021-07-20T11:48:19.047" v="482" actId="478"/>
          <ac:spMkLst>
            <pc:docMk/>
            <pc:sldMk cId="2435630695" sldId="260"/>
            <ac:spMk id="13" creationId="{4C281C66-104B-45C2-A52C-6522F4970DFA}"/>
          </ac:spMkLst>
        </pc:spChg>
        <pc:spChg chg="add mod">
          <ac:chgData name="Sebastian Meine" userId="f54488a2a6b7dc9e" providerId="LiveId" clId="{7EEAE27A-0910-4D8E-94DF-13CC740DBF82}" dt="2021-07-20T12:24:03.646" v="1164" actId="164"/>
          <ac:spMkLst>
            <pc:docMk/>
            <pc:sldMk cId="2435630695" sldId="260"/>
            <ac:spMk id="39" creationId="{CC2447D2-388D-4F82-81C3-ECD77C07BF55}"/>
          </ac:spMkLst>
        </pc:spChg>
        <pc:spChg chg="add mod topLvl">
          <ac:chgData name="Sebastian Meine" userId="f54488a2a6b7dc9e" providerId="LiveId" clId="{7EEAE27A-0910-4D8E-94DF-13CC740DBF82}" dt="2021-07-20T15:12:57.077" v="4482" actId="1076"/>
          <ac:spMkLst>
            <pc:docMk/>
            <pc:sldMk cId="2435630695" sldId="260"/>
            <ac:spMk id="40" creationId="{2DEA200A-37E7-4F83-8EEC-298857F265A0}"/>
          </ac:spMkLst>
        </pc:spChg>
        <pc:spChg chg="add del mod">
          <ac:chgData name="Sebastian Meine" userId="f54488a2a6b7dc9e" providerId="LiveId" clId="{7EEAE27A-0910-4D8E-94DF-13CC740DBF82}" dt="2021-07-20T11:58:43.697" v="671" actId="478"/>
          <ac:spMkLst>
            <pc:docMk/>
            <pc:sldMk cId="2435630695" sldId="260"/>
            <ac:spMk id="41" creationId="{794D6675-1531-47F9-8245-7EE71E3B54E3}"/>
          </ac:spMkLst>
        </pc:spChg>
        <pc:spChg chg="mod topLvl">
          <ac:chgData name="Sebastian Meine" userId="f54488a2a6b7dc9e" providerId="LiveId" clId="{7EEAE27A-0910-4D8E-94DF-13CC740DBF82}" dt="2021-07-20T15:12:57.077" v="4482" actId="1076"/>
          <ac:spMkLst>
            <pc:docMk/>
            <pc:sldMk cId="2435630695" sldId="260"/>
            <ac:spMk id="62" creationId="{AC17FC02-C5A1-4D15-B837-BFC5FF26603D}"/>
          </ac:spMkLst>
        </pc:spChg>
        <pc:spChg chg="add mod topLvl">
          <ac:chgData name="Sebastian Meine" userId="f54488a2a6b7dc9e" providerId="LiveId" clId="{7EEAE27A-0910-4D8E-94DF-13CC740DBF82}" dt="2021-07-20T15:12:57.077" v="4482" actId="1076"/>
          <ac:spMkLst>
            <pc:docMk/>
            <pc:sldMk cId="2435630695" sldId="260"/>
            <ac:spMk id="64" creationId="{C984952F-4AC3-4FBE-AF0F-1708D335C688}"/>
          </ac:spMkLst>
        </pc:spChg>
        <pc:spChg chg="add del mod">
          <ac:chgData name="Sebastian Meine" userId="f54488a2a6b7dc9e" providerId="LiveId" clId="{7EEAE27A-0910-4D8E-94DF-13CC740DBF82}" dt="2021-07-20T12:03:00.942" v="721" actId="478"/>
          <ac:spMkLst>
            <pc:docMk/>
            <pc:sldMk cId="2435630695" sldId="260"/>
            <ac:spMk id="65" creationId="{A0AB0D56-C2D2-4E18-9CA9-37C82573397C}"/>
          </ac:spMkLst>
        </pc:spChg>
        <pc:spChg chg="add mod topLvl">
          <ac:chgData name="Sebastian Meine" userId="f54488a2a6b7dc9e" providerId="LiveId" clId="{7EEAE27A-0910-4D8E-94DF-13CC740DBF82}" dt="2021-07-20T15:12:57.077" v="4482" actId="1076"/>
          <ac:spMkLst>
            <pc:docMk/>
            <pc:sldMk cId="2435630695" sldId="260"/>
            <ac:spMk id="66" creationId="{9A542079-DD03-4621-B917-DA57800B89C9}"/>
          </ac:spMkLst>
        </pc:spChg>
        <pc:spChg chg="add mod">
          <ac:chgData name="Sebastian Meine" userId="f54488a2a6b7dc9e" providerId="LiveId" clId="{7EEAE27A-0910-4D8E-94DF-13CC740DBF82}" dt="2021-07-20T12:21:52.818" v="1148" actId="164"/>
          <ac:spMkLst>
            <pc:docMk/>
            <pc:sldMk cId="2435630695" sldId="260"/>
            <ac:spMk id="72" creationId="{1D25BC9D-B9FD-4481-8AF3-0AAF31A71603}"/>
          </ac:spMkLst>
        </pc:spChg>
        <pc:spChg chg="add mod">
          <ac:chgData name="Sebastian Meine" userId="f54488a2a6b7dc9e" providerId="LiveId" clId="{7EEAE27A-0910-4D8E-94DF-13CC740DBF82}" dt="2021-07-20T12:22:22.166" v="1151" actId="164"/>
          <ac:spMkLst>
            <pc:docMk/>
            <pc:sldMk cId="2435630695" sldId="260"/>
            <ac:spMk id="73" creationId="{89061BD6-F0C7-49E8-9DB7-FD5A5EE3403B}"/>
          </ac:spMkLst>
        </pc:spChg>
        <pc:spChg chg="add mod">
          <ac:chgData name="Sebastian Meine" userId="f54488a2a6b7dc9e" providerId="LiveId" clId="{7EEAE27A-0910-4D8E-94DF-13CC740DBF82}" dt="2021-07-20T12:23:00.901" v="1155" actId="164"/>
          <ac:spMkLst>
            <pc:docMk/>
            <pc:sldMk cId="2435630695" sldId="260"/>
            <ac:spMk id="74" creationId="{81110EEB-BC6B-4490-B1DE-6FD33D0A54A7}"/>
          </ac:spMkLst>
        </pc:spChg>
        <pc:spChg chg="add mod">
          <ac:chgData name="Sebastian Meine" userId="f54488a2a6b7dc9e" providerId="LiveId" clId="{7EEAE27A-0910-4D8E-94DF-13CC740DBF82}" dt="2021-07-20T12:23:24.130" v="1157" actId="164"/>
          <ac:spMkLst>
            <pc:docMk/>
            <pc:sldMk cId="2435630695" sldId="260"/>
            <ac:spMk id="75" creationId="{3446339C-4F73-4C18-B468-70D6A6CDB900}"/>
          </ac:spMkLst>
        </pc:spChg>
        <pc:grpChg chg="add del mod">
          <ac:chgData name="Sebastian Meine" userId="f54488a2a6b7dc9e" providerId="LiveId" clId="{7EEAE27A-0910-4D8E-94DF-13CC740DBF82}" dt="2021-07-20T11:59:02.343" v="676" actId="165"/>
          <ac:grpSpMkLst>
            <pc:docMk/>
            <pc:sldMk cId="2435630695" sldId="260"/>
            <ac:grpSpMk id="58" creationId="{DAEBF830-143E-4D2B-97C4-C6F4A1DB1691}"/>
          </ac:grpSpMkLst>
        </pc:grpChg>
        <pc:grpChg chg="add del mod topLvl">
          <ac:chgData name="Sebastian Meine" userId="f54488a2a6b7dc9e" providerId="LiveId" clId="{7EEAE27A-0910-4D8E-94DF-13CC740DBF82}" dt="2021-07-20T12:26:07.497" v="1177" actId="165"/>
          <ac:grpSpMkLst>
            <pc:docMk/>
            <pc:sldMk cId="2435630695" sldId="260"/>
            <ac:grpSpMk id="59" creationId="{8B93CCCB-5FC4-4075-A2A8-57A344C23F7F}"/>
          </ac:grpSpMkLst>
        </pc:grpChg>
        <pc:grpChg chg="add del mod topLvl">
          <ac:chgData name="Sebastian Meine" userId="f54488a2a6b7dc9e" providerId="LiveId" clId="{7EEAE27A-0910-4D8E-94DF-13CC740DBF82}" dt="2021-07-20T12:26:14.503" v="1179" actId="165"/>
          <ac:grpSpMkLst>
            <pc:docMk/>
            <pc:sldMk cId="2435630695" sldId="260"/>
            <ac:grpSpMk id="60" creationId="{CF9F3B27-777C-469F-AEF6-9F3AE00DDDF1}"/>
          </ac:grpSpMkLst>
        </pc:grpChg>
        <pc:grpChg chg="add del mod">
          <ac:chgData name="Sebastian Meine" userId="f54488a2a6b7dc9e" providerId="LiveId" clId="{7EEAE27A-0910-4D8E-94DF-13CC740DBF82}" dt="2021-07-20T12:07:36.337" v="775" actId="165"/>
          <ac:grpSpMkLst>
            <pc:docMk/>
            <pc:sldMk cId="2435630695" sldId="260"/>
            <ac:grpSpMk id="69" creationId="{E3025407-002A-42A2-86B8-8889501DD4AE}"/>
          </ac:grpSpMkLst>
        </pc:grpChg>
        <pc:grpChg chg="add mod">
          <ac:chgData name="Sebastian Meine" userId="f54488a2a6b7dc9e" providerId="LiveId" clId="{7EEAE27A-0910-4D8E-94DF-13CC740DBF82}" dt="2021-07-20T15:12:57.077" v="4482" actId="1076"/>
          <ac:grpSpMkLst>
            <pc:docMk/>
            <pc:sldMk cId="2435630695" sldId="260"/>
            <ac:grpSpMk id="86" creationId="{9F9586AF-E013-4B4E-B77B-90CF14056A36}"/>
          </ac:grpSpMkLst>
        </pc:grpChg>
        <pc:grpChg chg="add mod">
          <ac:chgData name="Sebastian Meine" userId="f54488a2a6b7dc9e" providerId="LiveId" clId="{7EEAE27A-0910-4D8E-94DF-13CC740DBF82}" dt="2021-07-20T15:12:57.077" v="4482" actId="1076"/>
          <ac:grpSpMkLst>
            <pc:docMk/>
            <pc:sldMk cId="2435630695" sldId="260"/>
            <ac:grpSpMk id="87" creationId="{B0E231C2-31BD-4F57-BA60-CE586DF0358D}"/>
          </ac:grpSpMkLst>
        </pc:grpChg>
        <pc:grpChg chg="add mod">
          <ac:chgData name="Sebastian Meine" userId="f54488a2a6b7dc9e" providerId="LiveId" clId="{7EEAE27A-0910-4D8E-94DF-13CC740DBF82}" dt="2021-07-20T15:12:57.077" v="4482" actId="1076"/>
          <ac:grpSpMkLst>
            <pc:docMk/>
            <pc:sldMk cId="2435630695" sldId="260"/>
            <ac:grpSpMk id="88" creationId="{C699D3E3-467C-44C0-A010-8916B97C2BC7}"/>
          </ac:grpSpMkLst>
        </pc:grpChg>
        <pc:grpChg chg="add mod">
          <ac:chgData name="Sebastian Meine" userId="f54488a2a6b7dc9e" providerId="LiveId" clId="{7EEAE27A-0910-4D8E-94DF-13CC740DBF82}" dt="2021-07-20T15:12:57.077" v="4482" actId="1076"/>
          <ac:grpSpMkLst>
            <pc:docMk/>
            <pc:sldMk cId="2435630695" sldId="260"/>
            <ac:grpSpMk id="89" creationId="{0234C1A6-928A-44A8-82F5-BD5C7867510D}"/>
          </ac:grpSpMkLst>
        </pc:grpChg>
        <pc:grpChg chg="add mod">
          <ac:chgData name="Sebastian Meine" userId="f54488a2a6b7dc9e" providerId="LiveId" clId="{7EEAE27A-0910-4D8E-94DF-13CC740DBF82}" dt="2021-07-20T15:12:57.077" v="4482" actId="1076"/>
          <ac:grpSpMkLst>
            <pc:docMk/>
            <pc:sldMk cId="2435630695" sldId="260"/>
            <ac:grpSpMk id="90" creationId="{9F0ABB4D-B97E-436E-9CFA-0FBBCDFD426F}"/>
          </ac:grpSpMkLst>
        </pc:grpChg>
        <pc:grpChg chg="add del mod">
          <ac:chgData name="Sebastian Meine" userId="f54488a2a6b7dc9e" providerId="LiveId" clId="{7EEAE27A-0910-4D8E-94DF-13CC740DBF82}" dt="2021-07-20T12:26:10.552" v="1178" actId="165"/>
          <ac:grpSpMkLst>
            <pc:docMk/>
            <pc:sldMk cId="2435630695" sldId="260"/>
            <ac:grpSpMk id="91" creationId="{DDA8212B-0452-46F4-B75F-1CCFA11EC041}"/>
          </ac:grpSpMkLst>
        </pc:grpChg>
        <pc:grpChg chg="add del mod">
          <ac:chgData name="Sebastian Meine" userId="f54488a2a6b7dc9e" providerId="LiveId" clId="{7EEAE27A-0910-4D8E-94DF-13CC740DBF82}" dt="2021-07-20T12:26:00.710" v="1176" actId="165"/>
          <ac:grpSpMkLst>
            <pc:docMk/>
            <pc:sldMk cId="2435630695" sldId="260"/>
            <ac:grpSpMk id="92" creationId="{E4E427F2-E061-4FE0-BEA9-851119A5A7D0}"/>
          </ac:grpSpMkLst>
        </pc:grpChg>
        <pc:picChg chg="add mod topLvl">
          <ac:chgData name="Sebastian Meine" userId="f54488a2a6b7dc9e" providerId="LiveId" clId="{7EEAE27A-0910-4D8E-94DF-13CC740DBF82}" dt="2021-07-20T12:21:52.818" v="1148" actId="164"/>
          <ac:picMkLst>
            <pc:docMk/>
            <pc:sldMk cId="2435630695" sldId="260"/>
            <ac:picMk id="68" creationId="{356607F0-EB6A-40A0-A1A9-EFF309656A5D}"/>
          </ac:picMkLst>
        </pc:picChg>
        <pc:picChg chg="add mod">
          <ac:chgData name="Sebastian Meine" userId="f54488a2a6b7dc9e" providerId="LiveId" clId="{7EEAE27A-0910-4D8E-94DF-13CC740DBF82}" dt="2021-07-20T12:21:52.818" v="1148" actId="164"/>
          <ac:picMkLst>
            <pc:docMk/>
            <pc:sldMk cId="2435630695" sldId="260"/>
            <ac:picMk id="71" creationId="{F0B70C8E-BE19-4A98-9709-7DDAE55B14BB}"/>
          </ac:picMkLst>
        </pc:picChg>
        <pc:picChg chg="add del mod ord">
          <ac:chgData name="Sebastian Meine" userId="f54488a2a6b7dc9e" providerId="LiveId" clId="{7EEAE27A-0910-4D8E-94DF-13CC740DBF82}" dt="2021-07-20T12:13:40.791" v="936" actId="478"/>
          <ac:picMkLst>
            <pc:docMk/>
            <pc:sldMk cId="2435630695" sldId="260"/>
            <ac:picMk id="77" creationId="{6FD0D98C-A953-4D77-AACD-9B64143C9C6D}"/>
          </ac:picMkLst>
        </pc:picChg>
        <pc:picChg chg="add del mod">
          <ac:chgData name="Sebastian Meine" userId="f54488a2a6b7dc9e" providerId="LiveId" clId="{7EEAE27A-0910-4D8E-94DF-13CC740DBF82}" dt="2021-07-20T12:16:21.970" v="942" actId="478"/>
          <ac:picMkLst>
            <pc:docMk/>
            <pc:sldMk cId="2435630695" sldId="260"/>
            <ac:picMk id="79" creationId="{81A268D1-604D-487D-9607-5DF4E9890F06}"/>
          </ac:picMkLst>
        </pc:picChg>
        <pc:picChg chg="add mod modCrop">
          <ac:chgData name="Sebastian Meine" userId="f54488a2a6b7dc9e" providerId="LiveId" clId="{7EEAE27A-0910-4D8E-94DF-13CC740DBF82}" dt="2021-07-20T12:22:22.166" v="1151" actId="164"/>
          <ac:picMkLst>
            <pc:docMk/>
            <pc:sldMk cId="2435630695" sldId="260"/>
            <ac:picMk id="81" creationId="{A355D15B-37DA-4BD9-B365-93DF8FD05B7F}"/>
          </ac:picMkLst>
        </pc:picChg>
        <pc:picChg chg="add mod">
          <ac:chgData name="Sebastian Meine" userId="f54488a2a6b7dc9e" providerId="LiveId" clId="{7EEAE27A-0910-4D8E-94DF-13CC740DBF82}" dt="2021-07-20T12:23:24.130" v="1157" actId="164"/>
          <ac:picMkLst>
            <pc:docMk/>
            <pc:sldMk cId="2435630695" sldId="260"/>
            <ac:picMk id="83" creationId="{78B9400F-CB46-4232-9C46-F18A1AE98350}"/>
          </ac:picMkLst>
        </pc:picChg>
        <pc:picChg chg="add mod">
          <ac:chgData name="Sebastian Meine" userId="f54488a2a6b7dc9e" providerId="LiveId" clId="{7EEAE27A-0910-4D8E-94DF-13CC740DBF82}" dt="2021-07-20T12:23:00.901" v="1155" actId="164"/>
          <ac:picMkLst>
            <pc:docMk/>
            <pc:sldMk cId="2435630695" sldId="260"/>
            <ac:picMk id="85" creationId="{5EE63253-FDDD-4724-A079-0C213BC4B1EC}"/>
          </ac:picMkLst>
        </pc:picChg>
        <pc:cxnChg chg="add mod">
          <ac:chgData name="Sebastian Meine" userId="f54488a2a6b7dc9e" providerId="LiveId" clId="{7EEAE27A-0910-4D8E-94DF-13CC740DBF82}" dt="2021-07-20T12:24:03.646" v="1164" actId="164"/>
          <ac:cxnSpMkLst>
            <pc:docMk/>
            <pc:sldMk cId="2435630695" sldId="260"/>
            <ac:cxnSpMk id="15" creationId="{D390A773-D2EE-4D88-90B5-8CA737885935}"/>
          </ac:cxnSpMkLst>
        </pc:cxnChg>
        <pc:cxnChg chg="add mod topLvl">
          <ac:chgData name="Sebastian Meine" userId="f54488a2a6b7dc9e" providerId="LiveId" clId="{7EEAE27A-0910-4D8E-94DF-13CC740DBF82}" dt="2021-07-20T15:12:57.077" v="4482" actId="1076"/>
          <ac:cxnSpMkLst>
            <pc:docMk/>
            <pc:sldMk cId="2435630695" sldId="260"/>
            <ac:cxnSpMk id="16" creationId="{40016ECA-F645-4AAB-8774-54816416DFBC}"/>
          </ac:cxnSpMkLst>
        </pc:cxnChg>
        <pc:cxnChg chg="add del mod">
          <ac:chgData name="Sebastian Meine" userId="f54488a2a6b7dc9e" providerId="LiveId" clId="{7EEAE27A-0910-4D8E-94DF-13CC740DBF82}" dt="2021-07-20T11:50:25.449" v="508" actId="478"/>
          <ac:cxnSpMkLst>
            <pc:docMk/>
            <pc:sldMk cId="2435630695" sldId="260"/>
            <ac:cxnSpMk id="19" creationId="{BD3E56CB-AB4C-45F9-A6A2-1936C25A0A9E}"/>
          </ac:cxnSpMkLst>
        </pc:cxnChg>
        <pc:cxnChg chg="add del mod">
          <ac:chgData name="Sebastian Meine" userId="f54488a2a6b7dc9e" providerId="LiveId" clId="{7EEAE27A-0910-4D8E-94DF-13CC740DBF82}" dt="2021-07-20T11:58:44.428" v="672" actId="478"/>
          <ac:cxnSpMkLst>
            <pc:docMk/>
            <pc:sldMk cId="2435630695" sldId="260"/>
            <ac:cxnSpMk id="32" creationId="{EA7EB5EC-FF3A-41F3-8A0E-C8FF551A2698}"/>
          </ac:cxnSpMkLst>
        </pc:cxnChg>
        <pc:cxnChg chg="add mod topLvl">
          <ac:chgData name="Sebastian Meine" userId="f54488a2a6b7dc9e" providerId="LiveId" clId="{7EEAE27A-0910-4D8E-94DF-13CC740DBF82}" dt="2021-07-20T15:12:57.077" v="4482" actId="1076"/>
          <ac:cxnSpMkLst>
            <pc:docMk/>
            <pc:sldMk cId="2435630695" sldId="260"/>
            <ac:cxnSpMk id="42" creationId="{ECB4F68E-949B-419C-A352-47ABE91BBCDB}"/>
          </ac:cxnSpMkLst>
        </pc:cxnChg>
        <pc:cxnChg chg="add del mod">
          <ac:chgData name="Sebastian Meine" userId="f54488a2a6b7dc9e" providerId="LiveId" clId="{7EEAE27A-0910-4D8E-94DF-13CC740DBF82}" dt="2021-07-20T11:58:41.721" v="669" actId="478"/>
          <ac:cxnSpMkLst>
            <pc:docMk/>
            <pc:sldMk cId="2435630695" sldId="260"/>
            <ac:cxnSpMk id="45" creationId="{310D6816-AB6B-4252-850E-D1DE6562C2F4}"/>
          </ac:cxnSpMkLst>
        </pc:cxnChg>
        <pc:cxnChg chg="mod topLvl">
          <ac:chgData name="Sebastian Meine" userId="f54488a2a6b7dc9e" providerId="LiveId" clId="{7EEAE27A-0910-4D8E-94DF-13CC740DBF82}" dt="2021-07-20T15:12:57.077" v="4482" actId="1076"/>
          <ac:cxnSpMkLst>
            <pc:docMk/>
            <pc:sldMk cId="2435630695" sldId="260"/>
            <ac:cxnSpMk id="61" creationId="{39B8FE2F-8638-4F65-B2BD-6485D2AAB669}"/>
          </ac:cxnSpMkLst>
        </pc:cxnChg>
        <pc:cxnChg chg="mod topLvl">
          <ac:chgData name="Sebastian Meine" userId="f54488a2a6b7dc9e" providerId="LiveId" clId="{7EEAE27A-0910-4D8E-94DF-13CC740DBF82}" dt="2021-07-20T15:12:57.077" v="4482" actId="1076"/>
          <ac:cxnSpMkLst>
            <pc:docMk/>
            <pc:sldMk cId="2435630695" sldId="260"/>
            <ac:cxnSpMk id="63" creationId="{ED54A6C1-F8BE-4EA9-97ED-D873E261BDE0}"/>
          </ac:cxnSpMkLst>
        </pc:cxnChg>
      </pc:sldChg>
      <pc:sldChg chg="modSp">
        <pc:chgData name="Sebastian Meine" userId="f54488a2a6b7dc9e" providerId="LiveId" clId="{7EEAE27A-0910-4D8E-94DF-13CC740DBF82}" dt="2021-07-20T11:27:43.203" v="4" actId="3062"/>
        <pc:sldMkLst>
          <pc:docMk/>
          <pc:sldMk cId="3097966872" sldId="261"/>
        </pc:sldMkLst>
        <pc:spChg chg="mod">
          <ac:chgData name="Sebastian Meine" userId="f54488a2a6b7dc9e" providerId="LiveId" clId="{7EEAE27A-0910-4D8E-94DF-13CC740DBF82}" dt="2021-07-20T11:27:43.203" v="4" actId="3062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 modAnim modNotesTx">
        <pc:chgData name="Sebastian Meine" userId="f54488a2a6b7dc9e" providerId="LiveId" clId="{7EEAE27A-0910-4D8E-94DF-13CC740DBF82}" dt="2021-07-20T14:21:26.844" v="3444" actId="20577"/>
        <pc:sldMkLst>
          <pc:docMk/>
          <pc:sldMk cId="3370243885" sldId="262"/>
        </pc:sldMkLst>
        <pc:spChg chg="mod">
          <ac:chgData name="Sebastian Meine" userId="f54488a2a6b7dc9e" providerId="LiveId" clId="{7EEAE27A-0910-4D8E-94DF-13CC740DBF82}" dt="2021-07-20T12:53:19.028" v="1972"/>
          <ac:spMkLst>
            <pc:docMk/>
            <pc:sldMk cId="3370243885" sldId="262"/>
            <ac:spMk id="5" creationId="{BDF2C912-E02F-4E1F-82DF-351A88BA5B31}"/>
          </ac:spMkLst>
        </pc:spChg>
        <pc:spChg chg="mod">
          <ac:chgData name="Sebastian Meine" userId="f54488a2a6b7dc9e" providerId="LiveId" clId="{7EEAE27A-0910-4D8E-94DF-13CC740DBF82}" dt="2021-07-20T13:00:26.555" v="2172" actId="20577"/>
          <ac:spMkLst>
            <pc:docMk/>
            <pc:sldMk cId="3370243885" sldId="262"/>
            <ac:spMk id="6" creationId="{67FD4DD5-46C1-4974-A569-BB95F27DCC4F}"/>
          </ac:spMkLst>
        </pc:spChg>
        <pc:spChg chg="mod">
          <ac:chgData name="Sebastian Meine" userId="f54488a2a6b7dc9e" providerId="LiveId" clId="{7EEAE27A-0910-4D8E-94DF-13CC740DBF82}" dt="2021-07-20T11:45:04.108" v="462"/>
          <ac:spMkLst>
            <pc:docMk/>
            <pc:sldMk cId="3370243885" sldId="262"/>
            <ac:spMk id="8" creationId="{6833897F-8945-43C1-8EE1-2E83FF8331D9}"/>
          </ac:spMkLst>
        </pc:spChg>
      </pc:sldChg>
      <pc:sldChg chg="modSp mod modAnim modNotesTx">
        <pc:chgData name="Sebastian Meine" userId="f54488a2a6b7dc9e" providerId="LiveId" clId="{7EEAE27A-0910-4D8E-94DF-13CC740DBF82}" dt="2021-07-20T14:21:17.981" v="3442" actId="20577"/>
        <pc:sldMkLst>
          <pc:docMk/>
          <pc:sldMk cId="3497545278" sldId="263"/>
        </pc:sldMkLst>
        <pc:spChg chg="mod">
          <ac:chgData name="Sebastian Meine" userId="f54488a2a6b7dc9e" providerId="LiveId" clId="{7EEAE27A-0910-4D8E-94DF-13CC740DBF82}" dt="2021-07-20T12:56:45.878" v="2047" actId="20577"/>
          <ac:spMkLst>
            <pc:docMk/>
            <pc:sldMk cId="3497545278" sldId="263"/>
            <ac:spMk id="5" creationId="{BDF2C912-E02F-4E1F-82DF-351A88BA5B31}"/>
          </ac:spMkLst>
        </pc:spChg>
        <pc:spChg chg="mod">
          <ac:chgData name="Sebastian Meine" userId="f54488a2a6b7dc9e" providerId="LiveId" clId="{7EEAE27A-0910-4D8E-94DF-13CC740DBF82}" dt="2021-07-20T12:58:44.336" v="2127" actId="313"/>
          <ac:spMkLst>
            <pc:docMk/>
            <pc:sldMk cId="3497545278" sldId="263"/>
            <ac:spMk id="6" creationId="{67FD4DD5-46C1-4974-A569-BB95F27DCC4F}"/>
          </ac:spMkLst>
        </pc:spChg>
        <pc:spChg chg="mod">
          <ac:chgData name="Sebastian Meine" userId="f54488a2a6b7dc9e" providerId="LiveId" clId="{7EEAE27A-0910-4D8E-94DF-13CC740DBF82}" dt="2021-07-20T12:46:31.077" v="1786"/>
          <ac:spMkLst>
            <pc:docMk/>
            <pc:sldMk cId="3497545278" sldId="263"/>
            <ac:spMk id="8" creationId="{6833897F-8945-43C1-8EE1-2E83FF8331D9}"/>
          </ac:spMkLst>
        </pc:spChg>
      </pc:sldChg>
      <pc:sldChg chg="del">
        <pc:chgData name="Sebastian Meine" userId="f54488a2a6b7dc9e" providerId="LiveId" clId="{7EEAE27A-0910-4D8E-94DF-13CC740DBF82}" dt="2021-07-20T12:46:35.143" v="1788" actId="47"/>
        <pc:sldMkLst>
          <pc:docMk/>
          <pc:sldMk cId="3245331802" sldId="264"/>
        </pc:sldMkLst>
      </pc:sldChg>
      <pc:sldChg chg="del">
        <pc:chgData name="Sebastian Meine" userId="f54488a2a6b7dc9e" providerId="LiveId" clId="{7EEAE27A-0910-4D8E-94DF-13CC740DBF82}" dt="2021-07-20T12:46:35.875" v="1789" actId="47"/>
        <pc:sldMkLst>
          <pc:docMk/>
          <pc:sldMk cId="1653224182" sldId="265"/>
        </pc:sldMkLst>
      </pc:sldChg>
      <pc:sldChg chg="add del">
        <pc:chgData name="Sebastian Meine" userId="f54488a2a6b7dc9e" providerId="LiveId" clId="{7EEAE27A-0910-4D8E-94DF-13CC740DBF82}" dt="2021-07-20T12:43:45.460" v="1591" actId="47"/>
        <pc:sldMkLst>
          <pc:docMk/>
          <pc:sldMk cId="395008248" sldId="266"/>
        </pc:sldMkLst>
      </pc:sldChg>
      <pc:sldChg chg="addSp delSp modSp add mod delAnim modAnim modNotesTx">
        <pc:chgData name="Sebastian Meine" userId="f54488a2a6b7dc9e" providerId="LiveId" clId="{7EEAE27A-0910-4D8E-94DF-13CC740DBF82}" dt="2021-07-20T14:21:12.299" v="3440" actId="20577"/>
        <pc:sldMkLst>
          <pc:docMk/>
          <pc:sldMk cId="2770882792" sldId="266"/>
        </pc:sldMkLst>
        <pc:spChg chg="add mod">
          <ac:chgData name="Sebastian Meine" userId="f54488a2a6b7dc9e" providerId="LiveId" clId="{7EEAE27A-0910-4D8E-94DF-13CC740DBF82}" dt="2021-07-20T13:02:41.762" v="2224" actId="14100"/>
          <ac:spMkLst>
            <pc:docMk/>
            <pc:sldMk cId="2770882792" sldId="266"/>
            <ac:spMk id="3" creationId="{B324A27B-D59F-488A-A977-F0E9AF32DC4D}"/>
          </ac:spMkLst>
        </pc:spChg>
        <pc:spChg chg="mod">
          <ac:chgData name="Sebastian Meine" userId="f54488a2a6b7dc9e" providerId="LiveId" clId="{7EEAE27A-0910-4D8E-94DF-13CC740DBF82}" dt="2021-07-20T12:46:24.424" v="1785"/>
          <ac:spMkLst>
            <pc:docMk/>
            <pc:sldMk cId="2770882792" sldId="266"/>
            <ac:spMk id="5" creationId="{BDF2C912-E02F-4E1F-82DF-351A88BA5B31}"/>
          </ac:spMkLst>
        </pc:spChg>
        <pc:spChg chg="del mod">
          <ac:chgData name="Sebastian Meine" userId="f54488a2a6b7dc9e" providerId="LiveId" clId="{7EEAE27A-0910-4D8E-94DF-13CC740DBF82}" dt="2021-07-20T12:49:51.593" v="1891" actId="478"/>
          <ac:spMkLst>
            <pc:docMk/>
            <pc:sldMk cId="2770882792" sldId="266"/>
            <ac:spMk id="6" creationId="{67FD4DD5-46C1-4974-A569-BB95F27DCC4F}"/>
          </ac:spMkLst>
        </pc:spChg>
        <pc:spChg chg="mod">
          <ac:chgData name="Sebastian Meine" userId="f54488a2a6b7dc9e" providerId="LiveId" clId="{7EEAE27A-0910-4D8E-94DF-13CC740DBF82}" dt="2021-07-20T12:46:33.596" v="1787"/>
          <ac:spMkLst>
            <pc:docMk/>
            <pc:sldMk cId="2770882792" sldId="266"/>
            <ac:spMk id="8" creationId="{6833897F-8945-43C1-8EE1-2E83FF8331D9}"/>
          </ac:spMkLst>
        </pc:spChg>
        <pc:spChg chg="add del mod">
          <ac:chgData name="Sebastian Meine" userId="f54488a2a6b7dc9e" providerId="LiveId" clId="{7EEAE27A-0910-4D8E-94DF-13CC740DBF82}" dt="2021-07-20T12:48:04.179" v="1799"/>
          <ac:spMkLst>
            <pc:docMk/>
            <pc:sldMk cId="2770882792" sldId="266"/>
            <ac:spMk id="10" creationId="{36CDF0A3-D311-4257-90AE-FA2FE114AC2C}"/>
          </ac:spMkLst>
        </pc:spChg>
        <pc:spChg chg="add del mod">
          <ac:chgData name="Sebastian Meine" userId="f54488a2a6b7dc9e" providerId="LiveId" clId="{7EEAE27A-0910-4D8E-94DF-13CC740DBF82}" dt="2021-07-20T12:49:49.489" v="1890" actId="478"/>
          <ac:spMkLst>
            <pc:docMk/>
            <pc:sldMk cId="2770882792" sldId="266"/>
            <ac:spMk id="11" creationId="{5BD3195C-8911-4230-868C-5B776E5993EC}"/>
          </ac:spMkLst>
        </pc:spChg>
      </pc:sldChg>
      <pc:sldChg chg="delSp modSp add mod setBg delAnim modAnim delDesignElem">
        <pc:chgData name="Sebastian Meine" userId="f54488a2a6b7dc9e" providerId="LiveId" clId="{7EEAE27A-0910-4D8E-94DF-13CC740DBF82}" dt="2021-07-20T21:43:59.008" v="4499" actId="20577"/>
        <pc:sldMkLst>
          <pc:docMk/>
          <pc:sldMk cId="2224673479" sldId="267"/>
        </pc:sldMkLst>
        <pc:spChg chg="mod">
          <ac:chgData name="Sebastian Meine" userId="f54488a2a6b7dc9e" providerId="LiveId" clId="{7EEAE27A-0910-4D8E-94DF-13CC740DBF82}" dt="2021-07-20T12:52:45.287" v="1966" actId="20577"/>
          <ac:spMkLst>
            <pc:docMk/>
            <pc:sldMk cId="2224673479" sldId="267"/>
            <ac:spMk id="5" creationId="{BDF2C912-E02F-4E1F-82DF-351A88BA5B31}"/>
          </ac:spMkLst>
        </pc:spChg>
        <pc:spChg chg="mod">
          <ac:chgData name="Sebastian Meine" userId="f54488a2a6b7dc9e" providerId="LiveId" clId="{7EEAE27A-0910-4D8E-94DF-13CC740DBF82}" dt="2021-07-20T21:43:59.008" v="4499" actId="20577"/>
          <ac:spMkLst>
            <pc:docMk/>
            <pc:sldMk cId="2224673479" sldId="267"/>
            <ac:spMk id="6" creationId="{67FD4DD5-46C1-4974-A569-BB95F27DCC4F}"/>
          </ac:spMkLst>
        </pc:spChg>
        <pc:spChg chg="del">
          <ac:chgData name="Sebastian Meine" userId="f54488a2a6b7dc9e" providerId="LiveId" clId="{7EEAE27A-0910-4D8E-94DF-13CC740DBF82}" dt="2021-07-20T12:52:39.683" v="1962"/>
          <ac:spMkLst>
            <pc:docMk/>
            <pc:sldMk cId="2224673479" sldId="267"/>
            <ac:spMk id="11" creationId="{6B2275DD-736C-472F-9D1B-3BA6016BFD7F}"/>
          </ac:spMkLst>
        </pc:spChg>
        <pc:spChg chg="del">
          <ac:chgData name="Sebastian Meine" userId="f54488a2a6b7dc9e" providerId="LiveId" clId="{7EEAE27A-0910-4D8E-94DF-13CC740DBF82}" dt="2021-07-20T12:52:51.166" v="1968" actId="478"/>
          <ac:spMkLst>
            <pc:docMk/>
            <pc:sldMk cId="2224673479" sldId="267"/>
            <ac:spMk id="12" creationId="{11552C13-3E5D-4613-9781-63434A07EFC1}"/>
          </ac:spMkLst>
        </pc:spChg>
      </pc:sldChg>
      <pc:sldChg chg="modSp add mod modNotesTx">
        <pc:chgData name="Sebastian Meine" userId="f54488a2a6b7dc9e" providerId="LiveId" clId="{7EEAE27A-0910-4D8E-94DF-13CC740DBF82}" dt="2021-07-20T14:21:15.116" v="3441" actId="20577"/>
        <pc:sldMkLst>
          <pc:docMk/>
          <pc:sldMk cId="3639118493" sldId="268"/>
        </pc:sldMkLst>
        <pc:spChg chg="mod">
          <ac:chgData name="Sebastian Meine" userId="f54488a2a6b7dc9e" providerId="LiveId" clId="{7EEAE27A-0910-4D8E-94DF-13CC740DBF82}" dt="2021-07-20T13:02:36.095" v="2223" actId="14100"/>
          <ac:spMkLst>
            <pc:docMk/>
            <pc:sldMk cId="3639118493" sldId="268"/>
            <ac:spMk id="6" creationId="{67FD4DD5-46C1-4974-A569-BB95F27DCC4F}"/>
          </ac:spMkLst>
        </pc:spChg>
      </pc:sldChg>
      <pc:sldChg chg="addSp modSp add mod modAnim modNotesTx">
        <pc:chgData name="Sebastian Meine" userId="f54488a2a6b7dc9e" providerId="LiveId" clId="{7EEAE27A-0910-4D8E-94DF-13CC740DBF82}" dt="2021-07-20T14:21:08.979" v="3439" actId="20577"/>
        <pc:sldMkLst>
          <pc:docMk/>
          <pc:sldMk cId="2268103999" sldId="269"/>
        </pc:sldMkLst>
        <pc:spChg chg="add mod">
          <ac:chgData name="Sebastian Meine" userId="f54488a2a6b7dc9e" providerId="LiveId" clId="{7EEAE27A-0910-4D8E-94DF-13CC740DBF82}" dt="2021-07-20T13:13:33.420" v="2423" actId="1076"/>
          <ac:spMkLst>
            <pc:docMk/>
            <pc:sldMk cId="2268103999" sldId="269"/>
            <ac:spMk id="2" creationId="{0596711C-784A-4F0D-A7D6-A9956FA86C8F}"/>
          </ac:spMkLst>
        </pc:spChg>
        <pc:spChg chg="mod">
          <ac:chgData name="Sebastian Meine" userId="f54488a2a6b7dc9e" providerId="LiveId" clId="{7EEAE27A-0910-4D8E-94DF-13CC740DBF82}" dt="2021-07-20T13:13:26.398" v="2420" actId="14100"/>
          <ac:spMkLst>
            <pc:docMk/>
            <pc:sldMk cId="2268103999" sldId="269"/>
            <ac:spMk id="3" creationId="{B324A27B-D59F-488A-A977-F0E9AF32DC4D}"/>
          </ac:spMkLst>
        </pc:spChg>
        <pc:spChg chg="mod">
          <ac:chgData name="Sebastian Meine" userId="f54488a2a6b7dc9e" providerId="LiveId" clId="{7EEAE27A-0910-4D8E-94DF-13CC740DBF82}" dt="2021-07-20T13:14:03.180" v="2425"/>
          <ac:spMkLst>
            <pc:docMk/>
            <pc:sldMk cId="2268103999" sldId="269"/>
            <ac:spMk id="5" creationId="{BDF2C912-E02F-4E1F-82DF-351A88BA5B31}"/>
          </ac:spMkLst>
        </pc:spChg>
        <pc:spChg chg="add mod">
          <ac:chgData name="Sebastian Meine" userId="f54488a2a6b7dc9e" providerId="LiveId" clId="{7EEAE27A-0910-4D8E-94DF-13CC740DBF82}" dt="2021-07-20T13:13:26.112" v="2419" actId="14100"/>
          <ac:spMkLst>
            <pc:docMk/>
            <pc:sldMk cId="2268103999" sldId="269"/>
            <ac:spMk id="10" creationId="{32658619-F94C-4788-ADDB-69D3AA0B9C34}"/>
          </ac:spMkLst>
        </pc:spChg>
      </pc:sldChg>
      <pc:sldChg chg="addSp delSp modSp add del mod ord delAnim modAnim">
        <pc:chgData name="Sebastian Meine" userId="f54488a2a6b7dc9e" providerId="LiveId" clId="{7EEAE27A-0910-4D8E-94DF-13CC740DBF82}" dt="2021-07-20T14:05:21.279" v="2996" actId="47"/>
        <pc:sldMkLst>
          <pc:docMk/>
          <pc:sldMk cId="3556494689" sldId="270"/>
        </pc:sldMkLst>
        <pc:spChg chg="mod">
          <ac:chgData name="Sebastian Meine" userId="f54488a2a6b7dc9e" providerId="LiveId" clId="{7EEAE27A-0910-4D8E-94DF-13CC740DBF82}" dt="2021-07-20T13:53:02.058" v="2935" actId="1076"/>
          <ac:spMkLst>
            <pc:docMk/>
            <pc:sldMk cId="3556494689" sldId="270"/>
            <ac:spMk id="3" creationId="{B324A27B-D59F-488A-A977-F0E9AF32DC4D}"/>
          </ac:spMkLst>
        </pc:spChg>
        <pc:spChg chg="mod">
          <ac:chgData name="Sebastian Meine" userId="f54488a2a6b7dc9e" providerId="LiveId" clId="{7EEAE27A-0910-4D8E-94DF-13CC740DBF82}" dt="2021-07-20T13:14:18.116" v="2433"/>
          <ac:spMkLst>
            <pc:docMk/>
            <pc:sldMk cId="3556494689" sldId="270"/>
            <ac:spMk id="5" creationId="{BDF2C912-E02F-4E1F-82DF-351A88BA5B31}"/>
          </ac:spMkLst>
        </pc:spChg>
        <pc:spChg chg="mod">
          <ac:chgData name="Sebastian Meine" userId="f54488a2a6b7dc9e" providerId="LiveId" clId="{7EEAE27A-0910-4D8E-94DF-13CC740DBF82}" dt="2021-07-20T13:15:39.983" v="2501"/>
          <ac:spMkLst>
            <pc:docMk/>
            <pc:sldMk cId="3556494689" sldId="270"/>
            <ac:spMk id="11" creationId="{70C8713F-582B-4101-BB76-05C80654769D}"/>
          </ac:spMkLst>
        </pc:spChg>
        <pc:spChg chg="mod">
          <ac:chgData name="Sebastian Meine" userId="f54488a2a6b7dc9e" providerId="LiveId" clId="{7EEAE27A-0910-4D8E-94DF-13CC740DBF82}" dt="2021-07-20T13:15:39.983" v="2501"/>
          <ac:spMkLst>
            <pc:docMk/>
            <pc:sldMk cId="3556494689" sldId="270"/>
            <ac:spMk id="14" creationId="{4276BF37-A43D-49BF-B1E3-AA4A827B7E13}"/>
          </ac:spMkLst>
        </pc:spChg>
        <pc:spChg chg="mod">
          <ac:chgData name="Sebastian Meine" userId="f54488a2a6b7dc9e" providerId="LiveId" clId="{7EEAE27A-0910-4D8E-94DF-13CC740DBF82}" dt="2021-07-20T13:16:32.246" v="2509" actId="1076"/>
          <ac:spMkLst>
            <pc:docMk/>
            <pc:sldMk cId="3556494689" sldId="270"/>
            <ac:spMk id="16" creationId="{A20AE187-DC73-45E9-A4F9-6DC0248ABE50}"/>
          </ac:spMkLst>
        </pc:spChg>
        <pc:spChg chg="mod">
          <ac:chgData name="Sebastian Meine" userId="f54488a2a6b7dc9e" providerId="LiveId" clId="{7EEAE27A-0910-4D8E-94DF-13CC740DBF82}" dt="2021-07-20T13:16:23.946" v="2508" actId="1076"/>
          <ac:spMkLst>
            <pc:docMk/>
            <pc:sldMk cId="3556494689" sldId="270"/>
            <ac:spMk id="17" creationId="{0466ADC5-17BA-43B7-8AB6-CFEDD4AD5F65}"/>
          </ac:spMkLst>
        </pc:spChg>
        <pc:spChg chg="mod topLvl">
          <ac:chgData name="Sebastian Meine" userId="f54488a2a6b7dc9e" providerId="LiveId" clId="{7EEAE27A-0910-4D8E-94DF-13CC740DBF82}" dt="2021-07-20T13:33:09.698" v="2704" actId="1035"/>
          <ac:spMkLst>
            <pc:docMk/>
            <pc:sldMk cId="3556494689" sldId="270"/>
            <ac:spMk id="21" creationId="{D5E8A326-308D-4D80-95DE-3BE0563BF320}"/>
          </ac:spMkLst>
        </pc:spChg>
        <pc:spChg chg="add mod ord">
          <ac:chgData name="Sebastian Meine" userId="f54488a2a6b7dc9e" providerId="LiveId" clId="{7EEAE27A-0910-4D8E-94DF-13CC740DBF82}" dt="2021-07-20T13:51:30.392" v="2932" actId="164"/>
          <ac:spMkLst>
            <pc:docMk/>
            <pc:sldMk cId="3556494689" sldId="270"/>
            <ac:spMk id="22" creationId="{F4DEBB1C-C4B2-4220-A3F3-53B3A1B94FD2}"/>
          </ac:spMkLst>
        </pc:spChg>
        <pc:spChg chg="add mod">
          <ac:chgData name="Sebastian Meine" userId="f54488a2a6b7dc9e" providerId="LiveId" clId="{7EEAE27A-0910-4D8E-94DF-13CC740DBF82}" dt="2021-07-20T13:51:30.392" v="2932" actId="164"/>
          <ac:spMkLst>
            <pc:docMk/>
            <pc:sldMk cId="3556494689" sldId="270"/>
            <ac:spMk id="23" creationId="{9889EE12-74DB-4656-82DD-756366B5DA69}"/>
          </ac:spMkLst>
        </pc:spChg>
        <pc:grpChg chg="add mod">
          <ac:chgData name="Sebastian Meine" userId="f54488a2a6b7dc9e" providerId="LiveId" clId="{7EEAE27A-0910-4D8E-94DF-13CC740DBF82}" dt="2021-07-20T13:16:03.575" v="2505" actId="1076"/>
          <ac:grpSpMkLst>
            <pc:docMk/>
            <pc:sldMk cId="3556494689" sldId="270"/>
            <ac:grpSpMk id="10" creationId="{45604396-72CB-495A-A954-06EDF8FABDFA}"/>
          </ac:grpSpMkLst>
        </pc:grpChg>
        <pc:grpChg chg="add mod">
          <ac:chgData name="Sebastian Meine" userId="f54488a2a6b7dc9e" providerId="LiveId" clId="{7EEAE27A-0910-4D8E-94DF-13CC740DBF82}" dt="2021-07-20T13:16:16.175" v="2507" actId="1076"/>
          <ac:grpSpMkLst>
            <pc:docMk/>
            <pc:sldMk cId="3556494689" sldId="270"/>
            <ac:grpSpMk id="15" creationId="{E1C9D3D6-BFCB-4BFF-862B-0C27D88C78F4}"/>
          </ac:grpSpMkLst>
        </pc:grpChg>
        <pc:grpChg chg="add del mod">
          <ac:chgData name="Sebastian Meine" userId="f54488a2a6b7dc9e" providerId="LiveId" clId="{7EEAE27A-0910-4D8E-94DF-13CC740DBF82}" dt="2021-07-20T13:28:20.762" v="2569" actId="165"/>
          <ac:grpSpMkLst>
            <pc:docMk/>
            <pc:sldMk cId="3556494689" sldId="270"/>
            <ac:grpSpMk id="19" creationId="{766F47CA-9273-4B4D-9FC9-1F2A5573C602}"/>
          </ac:grpSpMkLst>
        </pc:grpChg>
        <pc:grpChg chg="add mod">
          <ac:chgData name="Sebastian Meine" userId="f54488a2a6b7dc9e" providerId="LiveId" clId="{7EEAE27A-0910-4D8E-94DF-13CC740DBF82}" dt="2021-07-20T13:51:30.392" v="2932" actId="164"/>
          <ac:grpSpMkLst>
            <pc:docMk/>
            <pc:sldMk cId="3556494689" sldId="270"/>
            <ac:grpSpMk id="24" creationId="{993412E5-946E-4B4E-853C-1F8250501D5F}"/>
          </ac:grpSpMkLst>
        </pc:grpChg>
        <pc:picChg chg="mod">
          <ac:chgData name="Sebastian Meine" userId="f54488a2a6b7dc9e" providerId="LiveId" clId="{7EEAE27A-0910-4D8E-94DF-13CC740DBF82}" dt="2021-07-20T13:15:39.983" v="2501"/>
          <ac:picMkLst>
            <pc:docMk/>
            <pc:sldMk cId="3556494689" sldId="270"/>
            <ac:picMk id="12" creationId="{7C3F60C8-B424-4D44-ADAC-769C1AC730FB}"/>
          </ac:picMkLst>
        </pc:picChg>
        <pc:picChg chg="mod">
          <ac:chgData name="Sebastian Meine" userId="f54488a2a6b7dc9e" providerId="LiveId" clId="{7EEAE27A-0910-4D8E-94DF-13CC740DBF82}" dt="2021-07-20T13:15:39.983" v="2501"/>
          <ac:picMkLst>
            <pc:docMk/>
            <pc:sldMk cId="3556494689" sldId="270"/>
            <ac:picMk id="13" creationId="{B38BD1E9-357A-4AFC-833D-A1F3AF6D603E}"/>
          </ac:picMkLst>
        </pc:picChg>
        <pc:picChg chg="mod">
          <ac:chgData name="Sebastian Meine" userId="f54488a2a6b7dc9e" providerId="LiveId" clId="{7EEAE27A-0910-4D8E-94DF-13CC740DBF82}" dt="2021-07-20T13:19:24.981" v="2535" actId="1036"/>
          <ac:picMkLst>
            <pc:docMk/>
            <pc:sldMk cId="3556494689" sldId="270"/>
            <ac:picMk id="18" creationId="{85F9BABD-2C3C-4CE9-ACC9-3F06C675EA73}"/>
          </ac:picMkLst>
        </pc:picChg>
        <pc:cxnChg chg="del mod ord topLvl">
          <ac:chgData name="Sebastian Meine" userId="f54488a2a6b7dc9e" providerId="LiveId" clId="{7EEAE27A-0910-4D8E-94DF-13CC740DBF82}" dt="2021-07-20T13:33:53.646" v="2710" actId="478"/>
          <ac:cxnSpMkLst>
            <pc:docMk/>
            <pc:sldMk cId="3556494689" sldId="270"/>
            <ac:cxnSpMk id="20" creationId="{9A52E429-BD0F-4580-A947-F6A2B44C7286}"/>
          </ac:cxnSpMkLst>
        </pc:cxnChg>
      </pc:sldChg>
      <pc:sldChg chg="addSp delSp modSp add mod delAnim modAnim modNotesTx">
        <pc:chgData name="Sebastian Meine" userId="f54488a2a6b7dc9e" providerId="LiveId" clId="{7EEAE27A-0910-4D8E-94DF-13CC740DBF82}" dt="2021-07-20T14:40:03.698" v="4067" actId="208"/>
        <pc:sldMkLst>
          <pc:docMk/>
          <pc:sldMk cId="2970650440" sldId="271"/>
        </pc:sldMkLst>
        <pc:spChg chg="mod">
          <ac:chgData name="Sebastian Meine" userId="f54488a2a6b7dc9e" providerId="LiveId" clId="{7EEAE27A-0910-4D8E-94DF-13CC740DBF82}" dt="2021-07-20T14:05:35.669" v="3008" actId="20577"/>
          <ac:spMkLst>
            <pc:docMk/>
            <pc:sldMk cId="2970650440" sldId="271"/>
            <ac:spMk id="3" creationId="{B324A27B-D59F-488A-A977-F0E9AF32DC4D}"/>
          </ac:spMkLst>
        </pc:spChg>
        <pc:spChg chg="add del mod">
          <ac:chgData name="Sebastian Meine" userId="f54488a2a6b7dc9e" providerId="LiveId" clId="{7EEAE27A-0910-4D8E-94DF-13CC740DBF82}" dt="2021-07-20T14:04:50.602" v="2994" actId="478"/>
          <ac:spMkLst>
            <pc:docMk/>
            <pc:sldMk cId="2970650440" sldId="271"/>
            <ac:spMk id="19" creationId="{E83BED02-B75B-41B8-B4BD-B924BAF13E9D}"/>
          </ac:spMkLst>
        </pc:spChg>
        <pc:spChg chg="add del mod">
          <ac:chgData name="Sebastian Meine" userId="f54488a2a6b7dc9e" providerId="LiveId" clId="{7EEAE27A-0910-4D8E-94DF-13CC740DBF82}" dt="2021-07-20T14:08:25.328" v="3051" actId="478"/>
          <ac:spMkLst>
            <pc:docMk/>
            <pc:sldMk cId="2970650440" sldId="271"/>
            <ac:spMk id="20" creationId="{38C80285-CBA2-4322-A2AA-C10CAF8A8B47}"/>
          </ac:spMkLst>
        </pc:spChg>
        <pc:spChg chg="del">
          <ac:chgData name="Sebastian Meine" userId="f54488a2a6b7dc9e" providerId="LiveId" clId="{7EEAE27A-0910-4D8E-94DF-13CC740DBF82}" dt="2021-07-20T14:09:08.065" v="3060" actId="478"/>
          <ac:spMkLst>
            <pc:docMk/>
            <pc:sldMk cId="2970650440" sldId="271"/>
            <ac:spMk id="21" creationId="{D5E8A326-308D-4D80-95DE-3BE0563BF320}"/>
          </ac:spMkLst>
        </pc:spChg>
        <pc:spChg chg="del">
          <ac:chgData name="Sebastian Meine" userId="f54488a2a6b7dc9e" providerId="LiveId" clId="{7EEAE27A-0910-4D8E-94DF-13CC740DBF82}" dt="2021-07-20T13:59:37.291" v="2957" actId="478"/>
          <ac:spMkLst>
            <pc:docMk/>
            <pc:sldMk cId="2970650440" sldId="271"/>
            <ac:spMk id="22" creationId="{F4DEBB1C-C4B2-4220-A3F3-53B3A1B94FD2}"/>
          </ac:spMkLst>
        </pc:spChg>
        <pc:spChg chg="del mod">
          <ac:chgData name="Sebastian Meine" userId="f54488a2a6b7dc9e" providerId="LiveId" clId="{7EEAE27A-0910-4D8E-94DF-13CC740DBF82}" dt="2021-07-20T14:07:58.526" v="3047" actId="478"/>
          <ac:spMkLst>
            <pc:docMk/>
            <pc:sldMk cId="2970650440" sldId="271"/>
            <ac:spMk id="23" creationId="{9889EE12-74DB-4656-82DD-756366B5DA69}"/>
          </ac:spMkLst>
        </pc:spChg>
        <pc:spChg chg="add del mod">
          <ac:chgData name="Sebastian Meine" userId="f54488a2a6b7dc9e" providerId="LiveId" clId="{7EEAE27A-0910-4D8E-94DF-13CC740DBF82}" dt="2021-07-20T14:09:05.577" v="3059" actId="478"/>
          <ac:spMkLst>
            <pc:docMk/>
            <pc:sldMk cId="2970650440" sldId="271"/>
            <ac:spMk id="24" creationId="{5B52E91B-0554-430C-B1E2-FFB8AC365A89}"/>
          </ac:spMkLst>
        </pc:spChg>
        <pc:spChg chg="add mod">
          <ac:chgData name="Sebastian Meine" userId="f54488a2a6b7dc9e" providerId="LiveId" clId="{7EEAE27A-0910-4D8E-94DF-13CC740DBF82}" dt="2021-07-20T14:12:16.429" v="3114" actId="1076"/>
          <ac:spMkLst>
            <pc:docMk/>
            <pc:sldMk cId="2970650440" sldId="271"/>
            <ac:spMk id="25" creationId="{ED4C48B2-B7E9-45BB-AD50-5C3BCC0C4D15}"/>
          </ac:spMkLst>
        </pc:spChg>
        <pc:spChg chg="add del mod">
          <ac:chgData name="Sebastian Meine" userId="f54488a2a6b7dc9e" providerId="LiveId" clId="{7EEAE27A-0910-4D8E-94DF-13CC740DBF82}" dt="2021-07-20T14:38:57.012" v="4057" actId="478"/>
          <ac:spMkLst>
            <pc:docMk/>
            <pc:sldMk cId="2970650440" sldId="271"/>
            <ac:spMk id="26" creationId="{9FCE882C-B49E-461D-9BE5-939483226BCD}"/>
          </ac:spMkLst>
        </pc:spChg>
        <pc:cxnChg chg="add mod">
          <ac:chgData name="Sebastian Meine" userId="f54488a2a6b7dc9e" providerId="LiveId" clId="{7EEAE27A-0910-4D8E-94DF-13CC740DBF82}" dt="2021-07-20T14:40:03.698" v="4067" actId="208"/>
          <ac:cxnSpMkLst>
            <pc:docMk/>
            <pc:sldMk cId="2970650440" sldId="271"/>
            <ac:cxnSpMk id="4" creationId="{11E6D2DB-C1BB-404D-BB3A-85F6147CC78B}"/>
          </ac:cxnSpMkLst>
        </pc:cxnChg>
      </pc:sldChg>
      <pc:sldChg chg="addSp delSp modSp add mod addAnim delAnim modAnim modNotesTx">
        <pc:chgData name="Sebastian Meine" userId="f54488a2a6b7dc9e" providerId="LiveId" clId="{7EEAE27A-0910-4D8E-94DF-13CC740DBF82}" dt="2021-07-20T14:41:20.318" v="4081"/>
        <pc:sldMkLst>
          <pc:docMk/>
          <pc:sldMk cId="3558038524" sldId="272"/>
        </pc:sldMkLst>
        <pc:spChg chg="mod">
          <ac:chgData name="Sebastian Meine" userId="f54488a2a6b7dc9e" providerId="LiveId" clId="{7EEAE27A-0910-4D8E-94DF-13CC740DBF82}" dt="2021-07-20T14:11:29.966" v="3101" actId="20577"/>
          <ac:spMkLst>
            <pc:docMk/>
            <pc:sldMk cId="3558038524" sldId="272"/>
            <ac:spMk id="3" creationId="{B324A27B-D59F-488A-A977-F0E9AF32DC4D}"/>
          </ac:spMkLst>
        </pc:spChg>
        <pc:spChg chg="add del mod">
          <ac:chgData name="Sebastian Meine" userId="f54488a2a6b7dc9e" providerId="LiveId" clId="{7EEAE27A-0910-4D8E-94DF-13CC740DBF82}" dt="2021-07-20T14:07:42.819" v="3042"/>
          <ac:spMkLst>
            <pc:docMk/>
            <pc:sldMk cId="3558038524" sldId="272"/>
            <ac:spMk id="19" creationId="{36A735C2-9FFE-48DD-BAC0-946A5C61252D}"/>
          </ac:spMkLst>
        </pc:spChg>
        <pc:spChg chg="add del mod">
          <ac:chgData name="Sebastian Meine" userId="f54488a2a6b7dc9e" providerId="LiveId" clId="{7EEAE27A-0910-4D8E-94DF-13CC740DBF82}" dt="2021-07-20T14:07:42.819" v="3042"/>
          <ac:spMkLst>
            <pc:docMk/>
            <pc:sldMk cId="3558038524" sldId="272"/>
            <ac:spMk id="20" creationId="{A5F1BF55-E6B1-45E1-89B4-683EEC2A0C24}"/>
          </ac:spMkLst>
        </pc:spChg>
        <pc:spChg chg="add del mod">
          <ac:chgData name="Sebastian Meine" userId="f54488a2a6b7dc9e" providerId="LiveId" clId="{7EEAE27A-0910-4D8E-94DF-13CC740DBF82}" dt="2021-07-20T14:12:30.039" v="3120" actId="478"/>
          <ac:spMkLst>
            <pc:docMk/>
            <pc:sldMk cId="3558038524" sldId="272"/>
            <ac:spMk id="21" creationId="{D5E8A326-308D-4D80-95DE-3BE0563BF320}"/>
          </ac:spMkLst>
        </pc:spChg>
        <pc:spChg chg="add del mod">
          <ac:chgData name="Sebastian Meine" userId="f54488a2a6b7dc9e" providerId="LiveId" clId="{7EEAE27A-0910-4D8E-94DF-13CC740DBF82}" dt="2021-07-20T14:12:38.677" v="3122" actId="1076"/>
          <ac:spMkLst>
            <pc:docMk/>
            <pc:sldMk cId="3558038524" sldId="272"/>
            <ac:spMk id="22" creationId="{18118A9C-6B0D-4128-A867-D4CF0BC90A9C}"/>
          </ac:spMkLst>
        </pc:spChg>
        <pc:spChg chg="add del mod">
          <ac:chgData name="Sebastian Meine" userId="f54488a2a6b7dc9e" providerId="LiveId" clId="{7EEAE27A-0910-4D8E-94DF-13CC740DBF82}" dt="2021-07-20T14:12:30.530" v="3121" actId="478"/>
          <ac:spMkLst>
            <pc:docMk/>
            <pc:sldMk cId="3558038524" sldId="272"/>
            <ac:spMk id="23" creationId="{9889EE12-74DB-4656-82DD-756366B5DA69}"/>
          </ac:spMkLst>
        </pc:spChg>
        <pc:spChg chg="add del mod">
          <ac:chgData name="Sebastian Meine" userId="f54488a2a6b7dc9e" providerId="LiveId" clId="{7EEAE27A-0910-4D8E-94DF-13CC740DBF82}" dt="2021-07-20T14:40:32.705" v="4073" actId="478"/>
          <ac:spMkLst>
            <pc:docMk/>
            <pc:sldMk cId="3558038524" sldId="272"/>
            <ac:spMk id="24" creationId="{42C3DE14-57EA-4A0C-BFE0-428202E34462}"/>
          </ac:spMkLst>
        </pc:spChg>
        <pc:spChg chg="add mod">
          <ac:chgData name="Sebastian Meine" userId="f54488a2a6b7dc9e" providerId="LiveId" clId="{7EEAE27A-0910-4D8E-94DF-13CC740DBF82}" dt="2021-07-20T14:12:40.743" v="3124" actId="20577"/>
          <ac:spMkLst>
            <pc:docMk/>
            <pc:sldMk cId="3558038524" sldId="272"/>
            <ac:spMk id="25" creationId="{6D152A2C-D17D-4450-A4B0-66A03E3C5C83}"/>
          </ac:spMkLst>
        </pc:spChg>
        <pc:spChg chg="add del mod">
          <ac:chgData name="Sebastian Meine" userId="f54488a2a6b7dc9e" providerId="LiveId" clId="{7EEAE27A-0910-4D8E-94DF-13CC740DBF82}" dt="2021-07-20T14:40:17.985" v="4069" actId="478"/>
          <ac:spMkLst>
            <pc:docMk/>
            <pc:sldMk cId="3558038524" sldId="272"/>
            <ac:spMk id="26" creationId="{AF7DDE14-5D9F-4B23-B6AC-090706CE9C91}"/>
          </ac:spMkLst>
        </pc:spChg>
        <pc:cxnChg chg="add mod">
          <ac:chgData name="Sebastian Meine" userId="f54488a2a6b7dc9e" providerId="LiveId" clId="{7EEAE27A-0910-4D8E-94DF-13CC740DBF82}" dt="2021-07-20T14:40:10.497" v="4068"/>
          <ac:cxnSpMkLst>
            <pc:docMk/>
            <pc:sldMk cId="3558038524" sldId="272"/>
            <ac:cxnSpMk id="27" creationId="{793F3C7E-78CE-48ED-BB8F-CD0744A65C31}"/>
          </ac:cxnSpMkLst>
        </pc:cxnChg>
        <pc:cxnChg chg="add mod">
          <ac:chgData name="Sebastian Meine" userId="f54488a2a6b7dc9e" providerId="LiveId" clId="{7EEAE27A-0910-4D8E-94DF-13CC740DBF82}" dt="2021-07-20T14:40:29.581" v="4072" actId="196"/>
          <ac:cxnSpMkLst>
            <pc:docMk/>
            <pc:sldMk cId="3558038524" sldId="272"/>
            <ac:cxnSpMk id="28" creationId="{D877C041-E2AE-4C74-846C-FBA65F0D19F7}"/>
          </ac:cxnSpMkLst>
        </pc:cxnChg>
      </pc:sldChg>
      <pc:sldChg chg="addSp delSp modSp add mod delAnim modAnim modNotesTx">
        <pc:chgData name="Sebastian Meine" userId="f54488a2a6b7dc9e" providerId="LiveId" clId="{7EEAE27A-0910-4D8E-94DF-13CC740DBF82}" dt="2021-07-20T14:43:23.246" v="4100"/>
        <pc:sldMkLst>
          <pc:docMk/>
          <pc:sldMk cId="2251506381" sldId="273"/>
        </pc:sldMkLst>
        <pc:spChg chg="mod">
          <ac:chgData name="Sebastian Meine" userId="f54488a2a6b7dc9e" providerId="LiveId" clId="{7EEAE27A-0910-4D8E-94DF-13CC740DBF82}" dt="2021-07-20T14:11:47.634" v="3113" actId="20577"/>
          <ac:spMkLst>
            <pc:docMk/>
            <pc:sldMk cId="2251506381" sldId="273"/>
            <ac:spMk id="3" creationId="{B324A27B-D59F-488A-A977-F0E9AF32DC4D}"/>
          </ac:spMkLst>
        </pc:spChg>
        <pc:spChg chg="add mod">
          <ac:chgData name="Sebastian Meine" userId="f54488a2a6b7dc9e" providerId="LiveId" clId="{7EEAE27A-0910-4D8E-94DF-13CC740DBF82}" dt="2021-07-20T14:14:01.658" v="3145" actId="1076"/>
          <ac:spMkLst>
            <pc:docMk/>
            <pc:sldMk cId="2251506381" sldId="273"/>
            <ac:spMk id="20" creationId="{E10BF286-223D-4A8F-A702-3BDDE00AFA0F}"/>
          </ac:spMkLst>
        </pc:spChg>
        <pc:spChg chg="del">
          <ac:chgData name="Sebastian Meine" userId="f54488a2a6b7dc9e" providerId="LiveId" clId="{7EEAE27A-0910-4D8E-94DF-13CC740DBF82}" dt="2021-07-20T14:12:53.583" v="3125" actId="478"/>
          <ac:spMkLst>
            <pc:docMk/>
            <pc:sldMk cId="2251506381" sldId="273"/>
            <ac:spMk id="21" creationId="{D5E8A326-308D-4D80-95DE-3BE0563BF320}"/>
          </ac:spMkLst>
        </pc:spChg>
        <pc:spChg chg="del">
          <ac:chgData name="Sebastian Meine" userId="f54488a2a6b7dc9e" providerId="LiveId" clId="{7EEAE27A-0910-4D8E-94DF-13CC740DBF82}" dt="2021-07-20T14:12:53.583" v="3125" actId="478"/>
          <ac:spMkLst>
            <pc:docMk/>
            <pc:sldMk cId="2251506381" sldId="273"/>
            <ac:spMk id="22" creationId="{18118A9C-6B0D-4128-A867-D4CF0BC90A9C}"/>
          </ac:spMkLst>
        </pc:spChg>
        <pc:spChg chg="del">
          <ac:chgData name="Sebastian Meine" userId="f54488a2a6b7dc9e" providerId="LiveId" clId="{7EEAE27A-0910-4D8E-94DF-13CC740DBF82}" dt="2021-07-20T14:12:53.583" v="3125" actId="478"/>
          <ac:spMkLst>
            <pc:docMk/>
            <pc:sldMk cId="2251506381" sldId="273"/>
            <ac:spMk id="23" creationId="{9889EE12-74DB-4656-82DD-756366B5DA69}"/>
          </ac:spMkLst>
        </pc:spChg>
        <pc:spChg chg="del">
          <ac:chgData name="Sebastian Meine" userId="f54488a2a6b7dc9e" providerId="LiveId" clId="{7EEAE27A-0910-4D8E-94DF-13CC740DBF82}" dt="2021-07-20T14:12:53.583" v="3125" actId="478"/>
          <ac:spMkLst>
            <pc:docMk/>
            <pc:sldMk cId="2251506381" sldId="273"/>
            <ac:spMk id="24" creationId="{42C3DE14-57EA-4A0C-BFE0-428202E34462}"/>
          </ac:spMkLst>
        </pc:spChg>
        <pc:spChg chg="add del mod">
          <ac:chgData name="Sebastian Meine" userId="f54488a2a6b7dc9e" providerId="LiveId" clId="{7EEAE27A-0910-4D8E-94DF-13CC740DBF82}" dt="2021-07-20T14:42:07.842" v="4086" actId="478"/>
          <ac:spMkLst>
            <pc:docMk/>
            <pc:sldMk cId="2251506381" sldId="273"/>
            <ac:spMk id="25" creationId="{5E8290A5-C890-47FE-91CF-9BFA89F3CAB5}"/>
          </ac:spMkLst>
        </pc:spChg>
        <pc:spChg chg="add mod">
          <ac:chgData name="Sebastian Meine" userId="f54488a2a6b7dc9e" providerId="LiveId" clId="{7EEAE27A-0910-4D8E-94DF-13CC740DBF82}" dt="2021-07-20T14:12:59.888" v="3128" actId="20577"/>
          <ac:spMkLst>
            <pc:docMk/>
            <pc:sldMk cId="2251506381" sldId="273"/>
            <ac:spMk id="26" creationId="{86E0E32E-6B64-45A3-A516-7B72A44CBB5D}"/>
          </ac:spMkLst>
        </pc:spChg>
        <pc:spChg chg="add del mod">
          <ac:chgData name="Sebastian Meine" userId="f54488a2a6b7dc9e" providerId="LiveId" clId="{7EEAE27A-0910-4D8E-94DF-13CC740DBF82}" dt="2021-07-20T14:41:59.314" v="4084" actId="478"/>
          <ac:spMkLst>
            <pc:docMk/>
            <pc:sldMk cId="2251506381" sldId="273"/>
            <ac:spMk id="27" creationId="{8CC97DE2-8A5D-4A80-B3FA-F8F17DAE9D5C}"/>
          </ac:spMkLst>
        </pc:spChg>
        <pc:spChg chg="add del mod">
          <ac:chgData name="Sebastian Meine" userId="f54488a2a6b7dc9e" providerId="LiveId" clId="{7EEAE27A-0910-4D8E-94DF-13CC740DBF82}" dt="2021-07-20T14:13:56.668" v="3144"/>
          <ac:spMkLst>
            <pc:docMk/>
            <pc:sldMk cId="2251506381" sldId="273"/>
            <ac:spMk id="28" creationId="{9ADF3849-3AC0-431E-98C1-5888C64A0680}"/>
          </ac:spMkLst>
        </pc:spChg>
        <pc:spChg chg="add del mod">
          <ac:chgData name="Sebastian Meine" userId="f54488a2a6b7dc9e" providerId="LiveId" clId="{7EEAE27A-0910-4D8E-94DF-13CC740DBF82}" dt="2021-07-20T14:13:56.668" v="3144"/>
          <ac:spMkLst>
            <pc:docMk/>
            <pc:sldMk cId="2251506381" sldId="273"/>
            <ac:spMk id="29" creationId="{F93C823D-B06D-4264-8BC8-E7209D3D3DDC}"/>
          </ac:spMkLst>
        </pc:spChg>
        <pc:spChg chg="add del mod">
          <ac:chgData name="Sebastian Meine" userId="f54488a2a6b7dc9e" providerId="LiveId" clId="{7EEAE27A-0910-4D8E-94DF-13CC740DBF82}" dt="2021-07-20T14:13:40.541" v="3140"/>
          <ac:spMkLst>
            <pc:docMk/>
            <pc:sldMk cId="2251506381" sldId="273"/>
            <ac:spMk id="30" creationId="{7789AF28-2C69-4095-B300-03B052213C5F}"/>
          </ac:spMkLst>
        </pc:spChg>
        <pc:spChg chg="add del mod">
          <ac:chgData name="Sebastian Meine" userId="f54488a2a6b7dc9e" providerId="LiveId" clId="{7EEAE27A-0910-4D8E-94DF-13CC740DBF82}" dt="2021-07-20T14:13:40.541" v="3140"/>
          <ac:spMkLst>
            <pc:docMk/>
            <pc:sldMk cId="2251506381" sldId="273"/>
            <ac:spMk id="31" creationId="{F3EB98CC-E80F-4BF5-8E26-87CD1ACEDCB2}"/>
          </ac:spMkLst>
        </pc:spChg>
        <pc:spChg chg="add del mod">
          <ac:chgData name="Sebastian Meine" userId="f54488a2a6b7dc9e" providerId="LiveId" clId="{7EEAE27A-0910-4D8E-94DF-13CC740DBF82}" dt="2021-07-20T14:14:04.745" v="3147"/>
          <ac:spMkLst>
            <pc:docMk/>
            <pc:sldMk cId="2251506381" sldId="273"/>
            <ac:spMk id="32" creationId="{A343D7D9-0689-4111-96DB-08B315501A6D}"/>
          </ac:spMkLst>
        </pc:spChg>
        <pc:spChg chg="add del mod">
          <ac:chgData name="Sebastian Meine" userId="f54488a2a6b7dc9e" providerId="LiveId" clId="{7EEAE27A-0910-4D8E-94DF-13CC740DBF82}" dt="2021-07-20T14:14:04.745" v="3147"/>
          <ac:spMkLst>
            <pc:docMk/>
            <pc:sldMk cId="2251506381" sldId="273"/>
            <ac:spMk id="33" creationId="{6CD59395-0D54-4737-AB12-528772A7606F}"/>
          </ac:spMkLst>
        </pc:spChg>
        <pc:spChg chg="add mod">
          <ac:chgData name="Sebastian Meine" userId="f54488a2a6b7dc9e" providerId="LiveId" clId="{7EEAE27A-0910-4D8E-94DF-13CC740DBF82}" dt="2021-07-20T14:14:36.936" v="3157" actId="20577"/>
          <ac:spMkLst>
            <pc:docMk/>
            <pc:sldMk cId="2251506381" sldId="273"/>
            <ac:spMk id="34" creationId="{90D7304F-6E5F-417F-9AD2-DAE6F5253026}"/>
          </ac:spMkLst>
        </pc:spChg>
        <pc:spChg chg="add del mod">
          <ac:chgData name="Sebastian Meine" userId="f54488a2a6b7dc9e" providerId="LiveId" clId="{7EEAE27A-0910-4D8E-94DF-13CC740DBF82}" dt="2021-07-20T14:42:42.818" v="4094" actId="478"/>
          <ac:spMkLst>
            <pc:docMk/>
            <pc:sldMk cId="2251506381" sldId="273"/>
            <ac:spMk id="35" creationId="{81860489-806F-4E0B-A563-F362795423F0}"/>
          </ac:spMkLst>
        </pc:spChg>
        <pc:spChg chg="add mod">
          <ac:chgData name="Sebastian Meine" userId="f54488a2a6b7dc9e" providerId="LiveId" clId="{7EEAE27A-0910-4D8E-94DF-13CC740DBF82}" dt="2021-07-20T14:14:41.892" v="3164" actId="20577"/>
          <ac:spMkLst>
            <pc:docMk/>
            <pc:sldMk cId="2251506381" sldId="273"/>
            <ac:spMk id="36" creationId="{AA349A97-F818-499A-8849-3920ABA8A7E5}"/>
          </ac:spMkLst>
        </pc:spChg>
        <pc:spChg chg="add del mod">
          <ac:chgData name="Sebastian Meine" userId="f54488a2a6b7dc9e" providerId="LiveId" clId="{7EEAE27A-0910-4D8E-94DF-13CC740DBF82}" dt="2021-07-20T14:43:03.355" v="4099" actId="478"/>
          <ac:spMkLst>
            <pc:docMk/>
            <pc:sldMk cId="2251506381" sldId="273"/>
            <ac:spMk id="37" creationId="{5F649B37-3261-4DC8-8BE8-11DDC31F5B1C}"/>
          </ac:spMkLst>
        </pc:spChg>
        <pc:cxnChg chg="add mod">
          <ac:chgData name="Sebastian Meine" userId="f54488a2a6b7dc9e" providerId="LiveId" clId="{7EEAE27A-0910-4D8E-94DF-13CC740DBF82}" dt="2021-07-20T14:41:45.753" v="4082"/>
          <ac:cxnSpMkLst>
            <pc:docMk/>
            <pc:sldMk cId="2251506381" sldId="273"/>
            <ac:cxnSpMk id="38" creationId="{74091FA3-2506-431C-8746-B3D489DEFDCC}"/>
          </ac:cxnSpMkLst>
        </pc:cxnChg>
        <pc:cxnChg chg="add mod">
          <ac:chgData name="Sebastian Meine" userId="f54488a2a6b7dc9e" providerId="LiveId" clId="{7EEAE27A-0910-4D8E-94DF-13CC740DBF82}" dt="2021-07-20T14:41:45.753" v="4082"/>
          <ac:cxnSpMkLst>
            <pc:docMk/>
            <pc:sldMk cId="2251506381" sldId="273"/>
            <ac:cxnSpMk id="39" creationId="{A384F25F-30FA-494F-A316-477F068E11D8}"/>
          </ac:cxnSpMkLst>
        </pc:cxnChg>
        <pc:cxnChg chg="add del mod">
          <ac:chgData name="Sebastian Meine" userId="f54488a2a6b7dc9e" providerId="LiveId" clId="{7EEAE27A-0910-4D8E-94DF-13CC740DBF82}" dt="2021-07-20T14:42:26.686" v="4090"/>
          <ac:cxnSpMkLst>
            <pc:docMk/>
            <pc:sldMk cId="2251506381" sldId="273"/>
            <ac:cxnSpMk id="40" creationId="{7DDD8B7D-E9CA-49E7-A224-372BD9C781A4}"/>
          </ac:cxnSpMkLst>
        </pc:cxnChg>
        <pc:cxnChg chg="add del mod">
          <ac:chgData name="Sebastian Meine" userId="f54488a2a6b7dc9e" providerId="LiveId" clId="{7EEAE27A-0910-4D8E-94DF-13CC740DBF82}" dt="2021-07-20T14:42:26.686" v="4090"/>
          <ac:cxnSpMkLst>
            <pc:docMk/>
            <pc:sldMk cId="2251506381" sldId="273"/>
            <ac:cxnSpMk id="41" creationId="{5BBDA9AB-3D8C-41F0-B962-3EDB3217C843}"/>
          </ac:cxnSpMkLst>
        </pc:cxnChg>
        <pc:cxnChg chg="add mod">
          <ac:chgData name="Sebastian Meine" userId="f54488a2a6b7dc9e" providerId="LiveId" clId="{7EEAE27A-0910-4D8E-94DF-13CC740DBF82}" dt="2021-07-20T14:42:37.078" v="4092" actId="1076"/>
          <ac:cxnSpMkLst>
            <pc:docMk/>
            <pc:sldMk cId="2251506381" sldId="273"/>
            <ac:cxnSpMk id="42" creationId="{460153DC-E837-4A48-B504-934D0DF502E2}"/>
          </ac:cxnSpMkLst>
        </pc:cxnChg>
        <pc:cxnChg chg="add mod">
          <ac:chgData name="Sebastian Meine" userId="f54488a2a6b7dc9e" providerId="LiveId" clId="{7EEAE27A-0910-4D8E-94DF-13CC740DBF82}" dt="2021-07-20T14:42:58.822" v="4097" actId="1076"/>
          <ac:cxnSpMkLst>
            <pc:docMk/>
            <pc:sldMk cId="2251506381" sldId="273"/>
            <ac:cxnSpMk id="43" creationId="{E06E6164-CD7F-4633-BDE3-35A9CB3F9AE5}"/>
          </ac:cxnSpMkLst>
        </pc:cxnChg>
      </pc:sldChg>
      <pc:sldChg chg="addSp delSp modSp add mod ord delAnim modAnim modNotesTx">
        <pc:chgData name="Sebastian Meine" userId="f54488a2a6b7dc9e" providerId="LiveId" clId="{7EEAE27A-0910-4D8E-94DF-13CC740DBF82}" dt="2021-07-20T14:59:21.612" v="4324" actId="20577"/>
        <pc:sldMkLst>
          <pc:docMk/>
          <pc:sldMk cId="39949150" sldId="274"/>
        </pc:sldMkLst>
        <pc:spChg chg="del">
          <ac:chgData name="Sebastian Meine" userId="f54488a2a6b7dc9e" providerId="LiveId" clId="{7EEAE27A-0910-4D8E-94DF-13CC740DBF82}" dt="2021-07-20T14:29:44.427" v="4007" actId="478"/>
          <ac:spMkLst>
            <pc:docMk/>
            <pc:sldMk cId="39949150" sldId="274"/>
            <ac:spMk id="3" creationId="{B324A27B-D59F-488A-A977-F0E9AF32DC4D}"/>
          </ac:spMkLst>
        </pc:spChg>
        <pc:spChg chg="add del mod">
          <ac:chgData name="Sebastian Meine" userId="f54488a2a6b7dc9e" providerId="LiveId" clId="{7EEAE27A-0910-4D8E-94DF-13CC740DBF82}" dt="2021-07-20T14:29:50.355" v="4008" actId="478"/>
          <ac:spMkLst>
            <pc:docMk/>
            <pc:sldMk cId="39949150" sldId="274"/>
            <ac:spMk id="4" creationId="{7A9C9C3C-91F1-48A0-B1DA-AA8212BF3096}"/>
          </ac:spMkLst>
        </pc:spChg>
        <pc:spChg chg="mod">
          <ac:chgData name="Sebastian Meine" userId="f54488a2a6b7dc9e" providerId="LiveId" clId="{7EEAE27A-0910-4D8E-94DF-13CC740DBF82}" dt="2021-07-20T14:29:40.348" v="4006"/>
          <ac:spMkLst>
            <pc:docMk/>
            <pc:sldMk cId="39949150" sldId="274"/>
            <ac:spMk id="5" creationId="{BDF2C912-E02F-4E1F-82DF-351A88BA5B31}"/>
          </ac:spMkLst>
        </pc:spChg>
        <pc:spChg chg="mod">
          <ac:chgData name="Sebastian Meine" userId="f54488a2a6b7dc9e" providerId="LiveId" clId="{7EEAE27A-0910-4D8E-94DF-13CC740DBF82}" dt="2021-07-20T14:29:52.080" v="4009"/>
          <ac:spMkLst>
            <pc:docMk/>
            <pc:sldMk cId="39949150" sldId="274"/>
            <ac:spMk id="21" creationId="{C19647C3-DDB6-4C43-8884-DA85CB262C8B}"/>
          </ac:spMkLst>
        </pc:spChg>
        <pc:spChg chg="mod">
          <ac:chgData name="Sebastian Meine" userId="f54488a2a6b7dc9e" providerId="LiveId" clId="{7EEAE27A-0910-4D8E-94DF-13CC740DBF82}" dt="2021-07-20T14:29:52.080" v="4009"/>
          <ac:spMkLst>
            <pc:docMk/>
            <pc:sldMk cId="39949150" sldId="274"/>
            <ac:spMk id="24" creationId="{031E3696-6634-467E-A60F-E951BFD4A2CA}"/>
          </ac:spMkLst>
        </pc:spChg>
        <pc:spChg chg="mod">
          <ac:chgData name="Sebastian Meine" userId="f54488a2a6b7dc9e" providerId="LiveId" clId="{7EEAE27A-0910-4D8E-94DF-13CC740DBF82}" dt="2021-07-20T14:30:45.773" v="4024" actId="20577"/>
          <ac:spMkLst>
            <pc:docMk/>
            <pc:sldMk cId="39949150" sldId="274"/>
            <ac:spMk id="25" creationId="{ED4C48B2-B7E9-45BB-AD50-5C3BCC0C4D15}"/>
          </ac:spMkLst>
        </pc:spChg>
        <pc:spChg chg="del mod">
          <ac:chgData name="Sebastian Meine" userId="f54488a2a6b7dc9e" providerId="LiveId" clId="{7EEAE27A-0910-4D8E-94DF-13CC740DBF82}" dt="2021-07-20T14:43:36.995" v="4102" actId="478"/>
          <ac:spMkLst>
            <pc:docMk/>
            <pc:sldMk cId="39949150" sldId="274"/>
            <ac:spMk id="26" creationId="{9FCE882C-B49E-461D-9BE5-939483226BCD}"/>
          </ac:spMkLst>
        </pc:spChg>
        <pc:spChg chg="mod">
          <ac:chgData name="Sebastian Meine" userId="f54488a2a6b7dc9e" providerId="LiveId" clId="{7EEAE27A-0910-4D8E-94DF-13CC740DBF82}" dt="2021-07-20T14:30:08.034" v="4012"/>
          <ac:spMkLst>
            <pc:docMk/>
            <pc:sldMk cId="39949150" sldId="274"/>
            <ac:spMk id="28" creationId="{7E517E9D-CCA8-4CFE-ADB6-2870587B683C}"/>
          </ac:spMkLst>
        </pc:spChg>
        <pc:spChg chg="mod">
          <ac:chgData name="Sebastian Meine" userId="f54488a2a6b7dc9e" providerId="LiveId" clId="{7EEAE27A-0910-4D8E-94DF-13CC740DBF82}" dt="2021-07-20T14:30:08.034" v="4012"/>
          <ac:spMkLst>
            <pc:docMk/>
            <pc:sldMk cId="39949150" sldId="274"/>
            <ac:spMk id="29" creationId="{826F320A-7B4D-4771-B460-817C94D6A64B}"/>
          </ac:spMkLst>
        </pc:spChg>
        <pc:spChg chg="add mod">
          <ac:chgData name="Sebastian Meine" userId="f54488a2a6b7dc9e" providerId="LiveId" clId="{7EEAE27A-0910-4D8E-94DF-13CC740DBF82}" dt="2021-07-20T14:59:21.612" v="4324" actId="20577"/>
          <ac:spMkLst>
            <pc:docMk/>
            <pc:sldMk cId="39949150" sldId="274"/>
            <ac:spMk id="31" creationId="{0F76A79D-B77B-4311-A9FC-37AD1E558955}"/>
          </ac:spMkLst>
        </pc:spChg>
        <pc:spChg chg="add del mod">
          <ac:chgData name="Sebastian Meine" userId="f54488a2a6b7dc9e" providerId="LiveId" clId="{7EEAE27A-0910-4D8E-94DF-13CC740DBF82}" dt="2021-07-20T14:43:36.338" v="4101" actId="478"/>
          <ac:spMkLst>
            <pc:docMk/>
            <pc:sldMk cId="39949150" sldId="274"/>
            <ac:spMk id="32" creationId="{72EA2AFD-0030-4E3C-BB6E-E2DF279E2C12}"/>
          </ac:spMkLst>
        </pc:spChg>
        <pc:spChg chg="add mod">
          <ac:chgData name="Sebastian Meine" userId="f54488a2a6b7dc9e" providerId="LiveId" clId="{7EEAE27A-0910-4D8E-94DF-13CC740DBF82}" dt="2021-07-20T14:45:32.587" v="4124" actId="1076"/>
          <ac:spMkLst>
            <pc:docMk/>
            <pc:sldMk cId="39949150" sldId="274"/>
            <ac:spMk id="35" creationId="{55785799-8CD3-422A-9136-A2E4B3B26564}"/>
          </ac:spMkLst>
        </pc:spChg>
        <pc:spChg chg="add mod">
          <ac:chgData name="Sebastian Meine" userId="f54488a2a6b7dc9e" providerId="LiveId" clId="{7EEAE27A-0910-4D8E-94DF-13CC740DBF82}" dt="2021-07-20T14:47:11.539" v="4131" actId="1076"/>
          <ac:spMkLst>
            <pc:docMk/>
            <pc:sldMk cId="39949150" sldId="274"/>
            <ac:spMk id="37" creationId="{58135B11-1190-4FB9-BF48-67AB5D0648E8}"/>
          </ac:spMkLst>
        </pc:spChg>
        <pc:spChg chg="add mod">
          <ac:chgData name="Sebastian Meine" userId="f54488a2a6b7dc9e" providerId="LiveId" clId="{7EEAE27A-0910-4D8E-94DF-13CC740DBF82}" dt="2021-07-20T14:49:32.190" v="4139" actId="1076"/>
          <ac:spMkLst>
            <pc:docMk/>
            <pc:sldMk cId="39949150" sldId="274"/>
            <ac:spMk id="39" creationId="{F90E9C1C-0FF0-436B-891A-5CB575473572}"/>
          </ac:spMkLst>
        </pc:spChg>
        <pc:spChg chg="add mod">
          <ac:chgData name="Sebastian Meine" userId="f54488a2a6b7dc9e" providerId="LiveId" clId="{7EEAE27A-0910-4D8E-94DF-13CC740DBF82}" dt="2021-07-20T14:51:05.632" v="4170" actId="1076"/>
          <ac:spMkLst>
            <pc:docMk/>
            <pc:sldMk cId="39949150" sldId="274"/>
            <ac:spMk id="41" creationId="{48A9A494-977E-4726-9767-9EF725B158EA}"/>
          </ac:spMkLst>
        </pc:spChg>
        <pc:spChg chg="add mod">
          <ac:chgData name="Sebastian Meine" userId="f54488a2a6b7dc9e" providerId="LiveId" clId="{7EEAE27A-0910-4D8E-94DF-13CC740DBF82}" dt="2021-07-20T14:51:15.593" v="4174" actId="1076"/>
          <ac:spMkLst>
            <pc:docMk/>
            <pc:sldMk cId="39949150" sldId="274"/>
            <ac:spMk id="42" creationId="{5132F489-9CBB-43DE-A0C1-75D190959F75}"/>
          </ac:spMkLst>
        </pc:spChg>
        <pc:spChg chg="add del mod">
          <ac:chgData name="Sebastian Meine" userId="f54488a2a6b7dc9e" providerId="LiveId" clId="{7EEAE27A-0910-4D8E-94DF-13CC740DBF82}" dt="2021-07-20T14:52:19.761" v="4181"/>
          <ac:spMkLst>
            <pc:docMk/>
            <pc:sldMk cId="39949150" sldId="274"/>
            <ac:spMk id="43" creationId="{5332C6D2-4576-49DF-B0D6-71C6ECB43088}"/>
          </ac:spMkLst>
        </pc:spChg>
        <pc:spChg chg="add del mod">
          <ac:chgData name="Sebastian Meine" userId="f54488a2a6b7dc9e" providerId="LiveId" clId="{7EEAE27A-0910-4D8E-94DF-13CC740DBF82}" dt="2021-07-20T14:52:19.761" v="4181"/>
          <ac:spMkLst>
            <pc:docMk/>
            <pc:sldMk cId="39949150" sldId="274"/>
            <ac:spMk id="45" creationId="{040A61EC-6F6E-44E2-A949-3B3804030972}"/>
          </ac:spMkLst>
        </pc:spChg>
        <pc:spChg chg="add mod ord">
          <ac:chgData name="Sebastian Meine" userId="f54488a2a6b7dc9e" providerId="LiveId" clId="{7EEAE27A-0910-4D8E-94DF-13CC740DBF82}" dt="2021-07-20T14:59:14.667" v="4315" actId="171"/>
          <ac:spMkLst>
            <pc:docMk/>
            <pc:sldMk cId="39949150" sldId="274"/>
            <ac:spMk id="47" creationId="{1B80A980-3909-4EF9-A805-307DB2DC9CA2}"/>
          </ac:spMkLst>
        </pc:spChg>
        <pc:spChg chg="add mod">
          <ac:chgData name="Sebastian Meine" userId="f54488a2a6b7dc9e" providerId="LiveId" clId="{7EEAE27A-0910-4D8E-94DF-13CC740DBF82}" dt="2021-07-20T14:52:28.113" v="4183" actId="1076"/>
          <ac:spMkLst>
            <pc:docMk/>
            <pc:sldMk cId="39949150" sldId="274"/>
            <ac:spMk id="49" creationId="{EC18CEC0-3941-41A6-ABDC-33D9CF1F8768}"/>
          </ac:spMkLst>
        </pc:spChg>
        <pc:grpChg chg="mod">
          <ac:chgData name="Sebastian Meine" userId="f54488a2a6b7dc9e" providerId="LiveId" clId="{7EEAE27A-0910-4D8E-94DF-13CC740DBF82}" dt="2021-07-20T14:30:17.888" v="4014" actId="1076"/>
          <ac:grpSpMkLst>
            <pc:docMk/>
            <pc:sldMk cId="39949150" sldId="274"/>
            <ac:grpSpMk id="10" creationId="{45604396-72CB-495A-A954-06EDF8FABDFA}"/>
          </ac:grpSpMkLst>
        </pc:grpChg>
        <pc:grpChg chg="mod">
          <ac:chgData name="Sebastian Meine" userId="f54488a2a6b7dc9e" providerId="LiveId" clId="{7EEAE27A-0910-4D8E-94DF-13CC740DBF82}" dt="2021-07-20T14:30:17.888" v="4014" actId="1076"/>
          <ac:grpSpMkLst>
            <pc:docMk/>
            <pc:sldMk cId="39949150" sldId="274"/>
            <ac:grpSpMk id="15" creationId="{E1C9D3D6-BFCB-4BFF-862B-0C27D88C78F4}"/>
          </ac:grpSpMkLst>
        </pc:grpChg>
        <pc:grpChg chg="add del mod">
          <ac:chgData name="Sebastian Meine" userId="f54488a2a6b7dc9e" providerId="LiveId" clId="{7EEAE27A-0910-4D8E-94DF-13CC740DBF82}" dt="2021-07-20T14:29:56.881" v="4011" actId="478"/>
          <ac:grpSpMkLst>
            <pc:docMk/>
            <pc:sldMk cId="39949150" sldId="274"/>
            <ac:grpSpMk id="20" creationId="{3162029A-A047-485E-95CF-51D04A784230}"/>
          </ac:grpSpMkLst>
        </pc:grpChg>
        <pc:grpChg chg="add mod">
          <ac:chgData name="Sebastian Meine" userId="f54488a2a6b7dc9e" providerId="LiveId" clId="{7EEAE27A-0910-4D8E-94DF-13CC740DBF82}" dt="2021-07-20T14:30:23.578" v="4015" actId="1076"/>
          <ac:grpSpMkLst>
            <pc:docMk/>
            <pc:sldMk cId="39949150" sldId="274"/>
            <ac:grpSpMk id="27" creationId="{927727A0-5D28-4009-885C-28C8289DE2CD}"/>
          </ac:grpSpMkLst>
        </pc:grpChg>
        <pc:picChg chg="mod">
          <ac:chgData name="Sebastian Meine" userId="f54488a2a6b7dc9e" providerId="LiveId" clId="{7EEAE27A-0910-4D8E-94DF-13CC740DBF82}" dt="2021-07-20T14:29:52.080" v="4009"/>
          <ac:picMkLst>
            <pc:docMk/>
            <pc:sldMk cId="39949150" sldId="274"/>
            <ac:picMk id="22" creationId="{67FE51D2-5965-4806-8CAC-A701D4E3E154}"/>
          </ac:picMkLst>
        </pc:picChg>
        <pc:picChg chg="mod">
          <ac:chgData name="Sebastian Meine" userId="f54488a2a6b7dc9e" providerId="LiveId" clId="{7EEAE27A-0910-4D8E-94DF-13CC740DBF82}" dt="2021-07-20T14:29:52.080" v="4009"/>
          <ac:picMkLst>
            <pc:docMk/>
            <pc:sldMk cId="39949150" sldId="274"/>
            <ac:picMk id="23" creationId="{10467E46-2DDF-42B5-B324-A5DEAB1601DC}"/>
          </ac:picMkLst>
        </pc:picChg>
        <pc:picChg chg="mod">
          <ac:chgData name="Sebastian Meine" userId="f54488a2a6b7dc9e" providerId="LiveId" clId="{7EEAE27A-0910-4D8E-94DF-13CC740DBF82}" dt="2021-07-20T14:30:08.034" v="4012"/>
          <ac:picMkLst>
            <pc:docMk/>
            <pc:sldMk cId="39949150" sldId="274"/>
            <ac:picMk id="30" creationId="{964B48AB-59E7-416E-8BD7-2FE63093A7C6}"/>
          </ac:picMkLst>
        </pc:picChg>
        <pc:cxnChg chg="add del mod">
          <ac:chgData name="Sebastian Meine" userId="f54488a2a6b7dc9e" providerId="LiveId" clId="{7EEAE27A-0910-4D8E-94DF-13CC740DBF82}" dt="2021-07-20T14:37:33.610" v="4050" actId="478"/>
          <ac:cxnSpMkLst>
            <pc:docMk/>
            <pc:sldMk cId="39949150" sldId="274"/>
            <ac:cxnSpMk id="19" creationId="{FEC91101-2A49-490E-BF8D-2BDDC09767AF}"/>
          </ac:cxnSpMkLst>
        </pc:cxnChg>
        <pc:cxnChg chg="add mod">
          <ac:chgData name="Sebastian Meine" userId="f54488a2a6b7dc9e" providerId="LiveId" clId="{7EEAE27A-0910-4D8E-94DF-13CC740DBF82}" dt="2021-07-20T14:43:47.671" v="4104" actId="1076"/>
          <ac:cxnSpMkLst>
            <pc:docMk/>
            <pc:sldMk cId="39949150" sldId="274"/>
            <ac:cxnSpMk id="33" creationId="{BC3A62E1-CCE7-4B26-A078-6F418E5566AA}"/>
          </ac:cxnSpMkLst>
        </pc:cxnChg>
        <pc:cxnChg chg="add mod">
          <ac:chgData name="Sebastian Meine" userId="f54488a2a6b7dc9e" providerId="LiveId" clId="{7EEAE27A-0910-4D8E-94DF-13CC740DBF82}" dt="2021-07-20T14:44:49.759" v="4113" actId="208"/>
          <ac:cxnSpMkLst>
            <pc:docMk/>
            <pc:sldMk cId="39949150" sldId="274"/>
            <ac:cxnSpMk id="34" creationId="{08D1B17D-A551-4750-B1CA-144613750477}"/>
          </ac:cxnSpMkLst>
        </pc:cxnChg>
        <pc:cxnChg chg="add mod">
          <ac:chgData name="Sebastian Meine" userId="f54488a2a6b7dc9e" providerId="LiveId" clId="{7EEAE27A-0910-4D8E-94DF-13CC740DBF82}" dt="2021-07-20T14:45:32.587" v="4124" actId="1076"/>
          <ac:cxnSpMkLst>
            <pc:docMk/>
            <pc:sldMk cId="39949150" sldId="274"/>
            <ac:cxnSpMk id="36" creationId="{6E30D916-5B73-4AC2-A8F0-CF7BC53A3194}"/>
          </ac:cxnSpMkLst>
        </pc:cxnChg>
        <pc:cxnChg chg="add mod">
          <ac:chgData name="Sebastian Meine" userId="f54488a2a6b7dc9e" providerId="LiveId" clId="{7EEAE27A-0910-4D8E-94DF-13CC740DBF82}" dt="2021-07-20T14:52:19.088" v="4180" actId="1076"/>
          <ac:cxnSpMkLst>
            <pc:docMk/>
            <pc:sldMk cId="39949150" sldId="274"/>
            <ac:cxnSpMk id="38" creationId="{12E5B4B0-0B0A-4663-9E00-C0556DCCEE6B}"/>
          </ac:cxnSpMkLst>
        </pc:cxnChg>
        <pc:cxnChg chg="add mod">
          <ac:chgData name="Sebastian Meine" userId="f54488a2a6b7dc9e" providerId="LiveId" clId="{7EEAE27A-0910-4D8E-94DF-13CC740DBF82}" dt="2021-07-20T14:49:32.190" v="4139" actId="1076"/>
          <ac:cxnSpMkLst>
            <pc:docMk/>
            <pc:sldMk cId="39949150" sldId="274"/>
            <ac:cxnSpMk id="40" creationId="{3290E480-54E1-405A-A237-33B4AA75888B}"/>
          </ac:cxnSpMkLst>
        </pc:cxnChg>
        <pc:cxnChg chg="add del mod">
          <ac:chgData name="Sebastian Meine" userId="f54488a2a6b7dc9e" providerId="LiveId" clId="{7EEAE27A-0910-4D8E-94DF-13CC740DBF82}" dt="2021-07-20T14:52:19.761" v="4181"/>
          <ac:cxnSpMkLst>
            <pc:docMk/>
            <pc:sldMk cId="39949150" sldId="274"/>
            <ac:cxnSpMk id="44" creationId="{0A84AFBB-6359-4190-B782-1F82C141434A}"/>
          </ac:cxnSpMkLst>
        </pc:cxnChg>
        <pc:cxnChg chg="add del mod">
          <ac:chgData name="Sebastian Meine" userId="f54488a2a6b7dc9e" providerId="LiveId" clId="{7EEAE27A-0910-4D8E-94DF-13CC740DBF82}" dt="2021-07-20T14:52:19.761" v="4181"/>
          <ac:cxnSpMkLst>
            <pc:docMk/>
            <pc:sldMk cId="39949150" sldId="274"/>
            <ac:cxnSpMk id="46" creationId="{2252CB58-E822-4429-8FC0-1EB069FAF937}"/>
          </ac:cxnSpMkLst>
        </pc:cxnChg>
        <pc:cxnChg chg="add mod">
          <ac:chgData name="Sebastian Meine" userId="f54488a2a6b7dc9e" providerId="LiveId" clId="{7EEAE27A-0910-4D8E-94DF-13CC740DBF82}" dt="2021-07-20T14:52:28.113" v="4183" actId="1076"/>
          <ac:cxnSpMkLst>
            <pc:docMk/>
            <pc:sldMk cId="39949150" sldId="274"/>
            <ac:cxnSpMk id="48" creationId="{4F7F00E4-D201-4566-B173-A94253842C7A}"/>
          </ac:cxnSpMkLst>
        </pc:cxnChg>
        <pc:cxnChg chg="add mod">
          <ac:chgData name="Sebastian Meine" userId="f54488a2a6b7dc9e" providerId="LiveId" clId="{7EEAE27A-0910-4D8E-94DF-13CC740DBF82}" dt="2021-07-20T14:52:28.113" v="4183" actId="1076"/>
          <ac:cxnSpMkLst>
            <pc:docMk/>
            <pc:sldMk cId="39949150" sldId="274"/>
            <ac:cxnSpMk id="50" creationId="{F273B091-E9FB-4453-9367-5B6F7C9A63EE}"/>
          </ac:cxnSpMkLst>
        </pc:cxnChg>
      </pc:sldChg>
      <pc:sldChg chg="modSp add del mod ord">
        <pc:chgData name="Sebastian Meine" userId="f54488a2a6b7dc9e" providerId="LiveId" clId="{7EEAE27A-0910-4D8E-94DF-13CC740DBF82}" dt="2021-07-20T14:29:18.753" v="4000" actId="47"/>
        <pc:sldMkLst>
          <pc:docMk/>
          <pc:sldMk cId="1701168992" sldId="274"/>
        </pc:sldMkLst>
        <pc:spChg chg="mod">
          <ac:chgData name="Sebastian Meine" userId="f54488a2a6b7dc9e" providerId="LiveId" clId="{7EEAE27A-0910-4D8E-94DF-13CC740DBF82}" dt="2021-07-20T14:29:01.909" v="3999"/>
          <ac:spMkLst>
            <pc:docMk/>
            <pc:sldMk cId="1701168992" sldId="274"/>
            <ac:spMk id="5" creationId="{BDF2C912-E02F-4E1F-82DF-351A88BA5B31}"/>
          </ac:spMkLst>
        </pc:spChg>
      </pc:sldChg>
      <pc:sldChg chg="addSp delSp modSp add mod delAnim modAnim">
        <pc:chgData name="Sebastian Meine" userId="f54488a2a6b7dc9e" providerId="LiveId" clId="{7EEAE27A-0910-4D8E-94DF-13CC740DBF82}" dt="2021-07-20T14:58:47.986" v="4294" actId="20577"/>
        <pc:sldMkLst>
          <pc:docMk/>
          <pc:sldMk cId="2006754726" sldId="275"/>
        </pc:sldMkLst>
        <pc:spChg chg="mod">
          <ac:chgData name="Sebastian Meine" userId="f54488a2a6b7dc9e" providerId="LiveId" clId="{7EEAE27A-0910-4D8E-94DF-13CC740DBF82}" dt="2021-07-20T14:53:56.020" v="4188"/>
          <ac:spMkLst>
            <pc:docMk/>
            <pc:sldMk cId="2006754726" sldId="275"/>
            <ac:spMk id="5" creationId="{BDF2C912-E02F-4E1F-82DF-351A88BA5B31}"/>
          </ac:spMkLst>
        </pc:spChg>
        <pc:spChg chg="del">
          <ac:chgData name="Sebastian Meine" userId="f54488a2a6b7dc9e" providerId="LiveId" clId="{7EEAE27A-0910-4D8E-94DF-13CC740DBF82}" dt="2021-07-20T14:54:05.431" v="4189" actId="478"/>
          <ac:spMkLst>
            <pc:docMk/>
            <pc:sldMk cId="2006754726" sldId="275"/>
            <ac:spMk id="25" creationId="{ED4C48B2-B7E9-45BB-AD50-5C3BCC0C4D15}"/>
          </ac:spMkLst>
        </pc:spChg>
        <pc:spChg chg="mod">
          <ac:chgData name="Sebastian Meine" userId="f54488a2a6b7dc9e" providerId="LiveId" clId="{7EEAE27A-0910-4D8E-94DF-13CC740DBF82}" dt="2021-07-20T14:54:47.964" v="4213" actId="20577"/>
          <ac:spMkLst>
            <pc:docMk/>
            <pc:sldMk cId="2006754726" sldId="275"/>
            <ac:spMk id="31" creationId="{0F76A79D-B77B-4311-A9FC-37AD1E558955}"/>
          </ac:spMkLst>
        </pc:spChg>
        <pc:spChg chg="del">
          <ac:chgData name="Sebastian Meine" userId="f54488a2a6b7dc9e" providerId="LiveId" clId="{7EEAE27A-0910-4D8E-94DF-13CC740DBF82}" dt="2021-07-20T14:54:05.431" v="4189" actId="478"/>
          <ac:spMkLst>
            <pc:docMk/>
            <pc:sldMk cId="2006754726" sldId="275"/>
            <ac:spMk id="35" creationId="{55785799-8CD3-422A-9136-A2E4B3B26564}"/>
          </ac:spMkLst>
        </pc:spChg>
        <pc:spChg chg="mod">
          <ac:chgData name="Sebastian Meine" userId="f54488a2a6b7dc9e" providerId="LiveId" clId="{7EEAE27A-0910-4D8E-94DF-13CC740DBF82}" dt="2021-07-20T14:58:03.605" v="4275" actId="1076"/>
          <ac:spMkLst>
            <pc:docMk/>
            <pc:sldMk cId="2006754726" sldId="275"/>
            <ac:spMk id="37" creationId="{58135B11-1190-4FB9-BF48-67AB5D0648E8}"/>
          </ac:spMkLst>
        </pc:spChg>
        <pc:spChg chg="del">
          <ac:chgData name="Sebastian Meine" userId="f54488a2a6b7dc9e" providerId="LiveId" clId="{7EEAE27A-0910-4D8E-94DF-13CC740DBF82}" dt="2021-07-20T14:54:05.431" v="4189" actId="478"/>
          <ac:spMkLst>
            <pc:docMk/>
            <pc:sldMk cId="2006754726" sldId="275"/>
            <ac:spMk id="39" creationId="{F90E9C1C-0FF0-436B-891A-5CB575473572}"/>
          </ac:spMkLst>
        </pc:spChg>
        <pc:spChg chg="del">
          <ac:chgData name="Sebastian Meine" userId="f54488a2a6b7dc9e" providerId="LiveId" clId="{7EEAE27A-0910-4D8E-94DF-13CC740DBF82}" dt="2021-07-20T14:54:05.431" v="4189" actId="478"/>
          <ac:spMkLst>
            <pc:docMk/>
            <pc:sldMk cId="2006754726" sldId="275"/>
            <ac:spMk id="41" creationId="{48A9A494-977E-4726-9767-9EF725B158EA}"/>
          </ac:spMkLst>
        </pc:spChg>
        <pc:spChg chg="del mod">
          <ac:chgData name="Sebastian Meine" userId="f54488a2a6b7dc9e" providerId="LiveId" clId="{7EEAE27A-0910-4D8E-94DF-13CC740DBF82}" dt="2021-07-20T14:57:50.274" v="4274" actId="478"/>
          <ac:spMkLst>
            <pc:docMk/>
            <pc:sldMk cId="2006754726" sldId="275"/>
            <ac:spMk id="42" creationId="{5132F489-9CBB-43DE-A0C1-75D190959F75}"/>
          </ac:spMkLst>
        </pc:spChg>
        <pc:spChg chg="add mod">
          <ac:chgData name="Sebastian Meine" userId="f54488a2a6b7dc9e" providerId="LiveId" clId="{7EEAE27A-0910-4D8E-94DF-13CC740DBF82}" dt="2021-07-20T14:58:06.866" v="4276" actId="1076"/>
          <ac:spMkLst>
            <pc:docMk/>
            <pc:sldMk cId="2006754726" sldId="275"/>
            <ac:spMk id="43" creationId="{1B6A39E0-4256-4093-A243-E7EDD790CDF2}"/>
          </ac:spMkLst>
        </pc:spChg>
        <pc:spChg chg="add mod">
          <ac:chgData name="Sebastian Meine" userId="f54488a2a6b7dc9e" providerId="LiveId" clId="{7EEAE27A-0910-4D8E-94DF-13CC740DBF82}" dt="2021-07-20T14:58:47.986" v="4294" actId="20577"/>
          <ac:spMkLst>
            <pc:docMk/>
            <pc:sldMk cId="2006754726" sldId="275"/>
            <ac:spMk id="44" creationId="{FF57494D-14E3-4FCD-97B7-FE78BE88B0D1}"/>
          </ac:spMkLst>
        </pc:spChg>
        <pc:spChg chg="add mod">
          <ac:chgData name="Sebastian Meine" userId="f54488a2a6b7dc9e" providerId="LiveId" clId="{7EEAE27A-0910-4D8E-94DF-13CC740DBF82}" dt="2021-07-20T14:58:42.658" v="4285" actId="20577"/>
          <ac:spMkLst>
            <pc:docMk/>
            <pc:sldMk cId="2006754726" sldId="275"/>
            <ac:spMk id="46" creationId="{E1EF9B43-383E-4F7F-B6FD-4C35AB3CD141}"/>
          </ac:spMkLst>
        </pc:spChg>
        <pc:spChg chg="del mod">
          <ac:chgData name="Sebastian Meine" userId="f54488a2a6b7dc9e" providerId="LiveId" clId="{7EEAE27A-0910-4D8E-94DF-13CC740DBF82}" dt="2021-07-20T14:54:40.792" v="4205" actId="478"/>
          <ac:spMkLst>
            <pc:docMk/>
            <pc:sldMk cId="2006754726" sldId="275"/>
            <ac:spMk id="47" creationId="{1B80A980-3909-4EF9-A805-307DB2DC9CA2}"/>
          </ac:spMkLst>
        </pc:spChg>
        <pc:spChg chg="del mod">
          <ac:chgData name="Sebastian Meine" userId="f54488a2a6b7dc9e" providerId="LiveId" clId="{7EEAE27A-0910-4D8E-94DF-13CC740DBF82}" dt="2021-07-20T14:54:42.496" v="4206" actId="478"/>
          <ac:spMkLst>
            <pc:docMk/>
            <pc:sldMk cId="2006754726" sldId="275"/>
            <ac:spMk id="49" creationId="{EC18CEC0-3941-41A6-ABDC-33D9CF1F8768}"/>
          </ac:spMkLst>
        </pc:spChg>
        <pc:grpChg chg="del">
          <ac:chgData name="Sebastian Meine" userId="f54488a2a6b7dc9e" providerId="LiveId" clId="{7EEAE27A-0910-4D8E-94DF-13CC740DBF82}" dt="2021-07-20T14:54:05.431" v="4189" actId="478"/>
          <ac:grpSpMkLst>
            <pc:docMk/>
            <pc:sldMk cId="2006754726" sldId="275"/>
            <ac:grpSpMk id="10" creationId="{45604396-72CB-495A-A954-06EDF8FABDFA}"/>
          </ac:grpSpMkLst>
        </pc:grpChg>
        <pc:grpChg chg="mod">
          <ac:chgData name="Sebastian Meine" userId="f54488a2a6b7dc9e" providerId="LiveId" clId="{7EEAE27A-0910-4D8E-94DF-13CC740DBF82}" dt="2021-07-20T14:54:15.050" v="4190" actId="1076"/>
          <ac:grpSpMkLst>
            <pc:docMk/>
            <pc:sldMk cId="2006754726" sldId="275"/>
            <ac:grpSpMk id="15" creationId="{E1C9D3D6-BFCB-4BFF-862B-0C27D88C78F4}"/>
          </ac:grpSpMkLst>
        </pc:grpChg>
        <pc:grpChg chg="mod">
          <ac:chgData name="Sebastian Meine" userId="f54488a2a6b7dc9e" providerId="LiveId" clId="{7EEAE27A-0910-4D8E-94DF-13CC740DBF82}" dt="2021-07-20T14:54:15.050" v="4190" actId="1076"/>
          <ac:grpSpMkLst>
            <pc:docMk/>
            <pc:sldMk cId="2006754726" sldId="275"/>
            <ac:grpSpMk id="27" creationId="{927727A0-5D28-4009-885C-28C8289DE2CD}"/>
          </ac:grpSpMkLst>
        </pc:grpChg>
        <pc:cxnChg chg="del">
          <ac:chgData name="Sebastian Meine" userId="f54488a2a6b7dc9e" providerId="LiveId" clId="{7EEAE27A-0910-4D8E-94DF-13CC740DBF82}" dt="2021-07-20T14:54:05.431" v="4189" actId="478"/>
          <ac:cxnSpMkLst>
            <pc:docMk/>
            <pc:sldMk cId="2006754726" sldId="275"/>
            <ac:cxnSpMk id="33" creationId="{BC3A62E1-CCE7-4B26-A078-6F418E5566AA}"/>
          </ac:cxnSpMkLst>
        </pc:cxnChg>
        <pc:cxnChg chg="mod">
          <ac:chgData name="Sebastian Meine" userId="f54488a2a6b7dc9e" providerId="LiveId" clId="{7EEAE27A-0910-4D8E-94DF-13CC740DBF82}" dt="2021-07-20T14:54:15.050" v="4190" actId="1076"/>
          <ac:cxnSpMkLst>
            <pc:docMk/>
            <pc:sldMk cId="2006754726" sldId="275"/>
            <ac:cxnSpMk id="34" creationId="{08D1B17D-A551-4750-B1CA-144613750477}"/>
          </ac:cxnSpMkLst>
        </pc:cxnChg>
        <pc:cxnChg chg="del">
          <ac:chgData name="Sebastian Meine" userId="f54488a2a6b7dc9e" providerId="LiveId" clId="{7EEAE27A-0910-4D8E-94DF-13CC740DBF82}" dt="2021-07-20T14:54:05.431" v="4189" actId="478"/>
          <ac:cxnSpMkLst>
            <pc:docMk/>
            <pc:sldMk cId="2006754726" sldId="275"/>
            <ac:cxnSpMk id="36" creationId="{6E30D916-5B73-4AC2-A8F0-CF7BC53A3194}"/>
          </ac:cxnSpMkLst>
        </pc:cxnChg>
        <pc:cxnChg chg="mod">
          <ac:chgData name="Sebastian Meine" userId="f54488a2a6b7dc9e" providerId="LiveId" clId="{7EEAE27A-0910-4D8E-94DF-13CC740DBF82}" dt="2021-07-20T14:58:03.605" v="4275" actId="1076"/>
          <ac:cxnSpMkLst>
            <pc:docMk/>
            <pc:sldMk cId="2006754726" sldId="275"/>
            <ac:cxnSpMk id="38" creationId="{12E5B4B0-0B0A-4663-9E00-C0556DCCEE6B}"/>
          </ac:cxnSpMkLst>
        </pc:cxnChg>
        <pc:cxnChg chg="del">
          <ac:chgData name="Sebastian Meine" userId="f54488a2a6b7dc9e" providerId="LiveId" clId="{7EEAE27A-0910-4D8E-94DF-13CC740DBF82}" dt="2021-07-20T14:54:05.431" v="4189" actId="478"/>
          <ac:cxnSpMkLst>
            <pc:docMk/>
            <pc:sldMk cId="2006754726" sldId="275"/>
            <ac:cxnSpMk id="40" creationId="{3290E480-54E1-405A-A237-33B4AA75888B}"/>
          </ac:cxnSpMkLst>
        </pc:cxnChg>
        <pc:cxnChg chg="add mod">
          <ac:chgData name="Sebastian Meine" userId="f54488a2a6b7dc9e" providerId="LiveId" clId="{7EEAE27A-0910-4D8E-94DF-13CC740DBF82}" dt="2021-07-20T14:57:19.832" v="4261" actId="1076"/>
          <ac:cxnSpMkLst>
            <pc:docMk/>
            <pc:sldMk cId="2006754726" sldId="275"/>
            <ac:cxnSpMk id="45" creationId="{CAE29DB2-9D7C-4873-9E08-E895B333B5AF}"/>
          </ac:cxnSpMkLst>
        </pc:cxnChg>
        <pc:cxnChg chg="del mod">
          <ac:chgData name="Sebastian Meine" userId="f54488a2a6b7dc9e" providerId="LiveId" clId="{7EEAE27A-0910-4D8E-94DF-13CC740DBF82}" dt="2021-07-20T14:54:39.392" v="4204" actId="478"/>
          <ac:cxnSpMkLst>
            <pc:docMk/>
            <pc:sldMk cId="2006754726" sldId="275"/>
            <ac:cxnSpMk id="48" creationId="{4F7F00E4-D201-4566-B173-A94253842C7A}"/>
          </ac:cxnSpMkLst>
        </pc:cxnChg>
        <pc:cxnChg chg="del mod">
          <ac:chgData name="Sebastian Meine" userId="f54488a2a6b7dc9e" providerId="LiveId" clId="{7EEAE27A-0910-4D8E-94DF-13CC740DBF82}" dt="2021-07-20T14:54:38.109" v="4202" actId="478"/>
          <ac:cxnSpMkLst>
            <pc:docMk/>
            <pc:sldMk cId="2006754726" sldId="275"/>
            <ac:cxnSpMk id="50" creationId="{F273B091-E9FB-4453-9367-5B6F7C9A63EE}"/>
          </ac:cxnSpMkLst>
        </pc:cxnChg>
        <pc:cxnChg chg="add mod">
          <ac:chgData name="Sebastian Meine" userId="f54488a2a6b7dc9e" providerId="LiveId" clId="{7EEAE27A-0910-4D8E-94DF-13CC740DBF82}" dt="2021-07-20T14:58:31.374" v="4278" actId="1076"/>
          <ac:cxnSpMkLst>
            <pc:docMk/>
            <pc:sldMk cId="2006754726" sldId="275"/>
            <ac:cxnSpMk id="51" creationId="{EC9704DB-CE30-4374-9A84-498F75FFCFFB}"/>
          </ac:cxnSpMkLst>
        </pc:cxnChg>
      </pc:sldChg>
      <pc:sldChg chg="addSp delSp modSp add mod addAnim delAnim modAnim">
        <pc:chgData name="Sebastian Meine" userId="f54488a2a6b7dc9e" providerId="LiveId" clId="{7EEAE27A-0910-4D8E-94DF-13CC740DBF82}" dt="2021-07-20T15:04:37.122" v="4390"/>
        <pc:sldMkLst>
          <pc:docMk/>
          <pc:sldMk cId="1717812335" sldId="276"/>
        </pc:sldMkLst>
        <pc:spChg chg="mod">
          <ac:chgData name="Sebastian Meine" userId="f54488a2a6b7dc9e" providerId="LiveId" clId="{7EEAE27A-0910-4D8E-94DF-13CC740DBF82}" dt="2021-07-20T15:01:07.118" v="4328"/>
          <ac:spMkLst>
            <pc:docMk/>
            <pc:sldMk cId="1717812335" sldId="276"/>
            <ac:spMk id="5" creationId="{BDF2C912-E02F-4E1F-82DF-351A88BA5B31}"/>
          </ac:spMkLst>
        </pc:spChg>
        <pc:spChg chg="mod">
          <ac:chgData name="Sebastian Meine" userId="f54488a2a6b7dc9e" providerId="LiveId" clId="{7EEAE27A-0910-4D8E-94DF-13CC740DBF82}" dt="2021-07-20T15:03:29.336" v="4379" actId="1076"/>
          <ac:spMkLst>
            <pc:docMk/>
            <pc:sldMk cId="1717812335" sldId="276"/>
            <ac:spMk id="43" creationId="{1B6A39E0-4256-4093-A243-E7EDD790CDF2}"/>
          </ac:spMkLst>
        </pc:spChg>
        <pc:spChg chg="del">
          <ac:chgData name="Sebastian Meine" userId="f54488a2a6b7dc9e" providerId="LiveId" clId="{7EEAE27A-0910-4D8E-94DF-13CC740DBF82}" dt="2021-07-20T15:04:09.614" v="4385" actId="478"/>
          <ac:spMkLst>
            <pc:docMk/>
            <pc:sldMk cId="1717812335" sldId="276"/>
            <ac:spMk id="44" creationId="{FF57494D-14E3-4FCD-97B7-FE78BE88B0D1}"/>
          </ac:spMkLst>
        </pc:spChg>
        <pc:spChg chg="del">
          <ac:chgData name="Sebastian Meine" userId="f54488a2a6b7dc9e" providerId="LiveId" clId="{7EEAE27A-0910-4D8E-94DF-13CC740DBF82}" dt="2021-07-20T15:04:02.296" v="4382" actId="478"/>
          <ac:spMkLst>
            <pc:docMk/>
            <pc:sldMk cId="1717812335" sldId="276"/>
            <ac:spMk id="46" creationId="{E1EF9B43-383E-4F7F-B6FD-4C35AB3CD141}"/>
          </ac:spMkLst>
        </pc:spChg>
        <pc:cxnChg chg="add del">
          <ac:chgData name="Sebastian Meine" userId="f54488a2a6b7dc9e" providerId="LiveId" clId="{7EEAE27A-0910-4D8E-94DF-13CC740DBF82}" dt="2021-07-20T15:04:06.482" v="4384" actId="478"/>
          <ac:cxnSpMkLst>
            <pc:docMk/>
            <pc:sldMk cId="1717812335" sldId="276"/>
            <ac:cxnSpMk id="38" creationId="{12E5B4B0-0B0A-4663-9E00-C0556DCCEE6B}"/>
          </ac:cxnSpMkLst>
        </pc:cxnChg>
        <pc:cxnChg chg="del">
          <ac:chgData name="Sebastian Meine" userId="f54488a2a6b7dc9e" providerId="LiveId" clId="{7EEAE27A-0910-4D8E-94DF-13CC740DBF82}" dt="2021-07-20T15:04:12.774" v="4386" actId="478"/>
          <ac:cxnSpMkLst>
            <pc:docMk/>
            <pc:sldMk cId="1717812335" sldId="276"/>
            <ac:cxnSpMk id="45" creationId="{CAE29DB2-9D7C-4873-9E08-E895B333B5AF}"/>
          </ac:cxnSpMkLst>
        </pc:cxnChg>
        <pc:cxnChg chg="del">
          <ac:chgData name="Sebastian Meine" userId="f54488a2a6b7dc9e" providerId="LiveId" clId="{7EEAE27A-0910-4D8E-94DF-13CC740DBF82}" dt="2021-07-20T15:03:54.886" v="4380" actId="478"/>
          <ac:cxnSpMkLst>
            <pc:docMk/>
            <pc:sldMk cId="1717812335" sldId="276"/>
            <ac:cxnSpMk id="51" creationId="{EC9704DB-CE30-4374-9A84-498F75FFCFFB}"/>
          </ac:cxnSpMkLst>
        </pc:cxnChg>
      </pc:sldChg>
      <pc:sldChg chg="addSp delSp modSp add mod addAnim delAnim modAnim">
        <pc:chgData name="Sebastian Meine" userId="f54488a2a6b7dc9e" providerId="LiveId" clId="{7EEAE27A-0910-4D8E-94DF-13CC740DBF82}" dt="2021-07-20T15:08:15.805" v="4479" actId="20577"/>
        <pc:sldMkLst>
          <pc:docMk/>
          <pc:sldMk cId="261103435" sldId="277"/>
        </pc:sldMkLst>
        <pc:spChg chg="mod">
          <ac:chgData name="Sebastian Meine" userId="f54488a2a6b7dc9e" providerId="LiveId" clId="{7EEAE27A-0910-4D8E-94DF-13CC740DBF82}" dt="2021-07-20T15:05:04.679" v="4394"/>
          <ac:spMkLst>
            <pc:docMk/>
            <pc:sldMk cId="261103435" sldId="277"/>
            <ac:spMk id="5" creationId="{BDF2C912-E02F-4E1F-82DF-351A88BA5B31}"/>
          </ac:spMkLst>
        </pc:spChg>
        <pc:spChg chg="add del mod">
          <ac:chgData name="Sebastian Meine" userId="f54488a2a6b7dc9e" providerId="LiveId" clId="{7EEAE27A-0910-4D8E-94DF-13CC740DBF82}" dt="2021-07-20T15:06:45.329" v="4447"/>
          <ac:spMkLst>
            <pc:docMk/>
            <pc:sldMk cId="261103435" sldId="277"/>
            <ac:spMk id="19" creationId="{0A2931D9-148E-4CAB-B37D-133EC1DEAEF8}"/>
          </ac:spMkLst>
        </pc:spChg>
        <pc:spChg chg="add del mod">
          <ac:chgData name="Sebastian Meine" userId="f54488a2a6b7dc9e" providerId="LiveId" clId="{7EEAE27A-0910-4D8E-94DF-13CC740DBF82}" dt="2021-07-20T15:06:45.329" v="4447"/>
          <ac:spMkLst>
            <pc:docMk/>
            <pc:sldMk cId="261103435" sldId="277"/>
            <ac:spMk id="20" creationId="{DFE2CA6A-94D3-4424-AD32-9F9040B3190E}"/>
          </ac:spMkLst>
        </pc:spChg>
        <pc:spChg chg="add del mod">
          <ac:chgData name="Sebastian Meine" userId="f54488a2a6b7dc9e" providerId="LiveId" clId="{7EEAE27A-0910-4D8E-94DF-13CC740DBF82}" dt="2021-07-20T15:07:09.424" v="4452"/>
          <ac:spMkLst>
            <pc:docMk/>
            <pc:sldMk cId="261103435" sldId="277"/>
            <ac:spMk id="21" creationId="{E1AD36E6-2B8E-4BB3-A1E5-8964DF16EDAD}"/>
          </ac:spMkLst>
        </pc:spChg>
        <pc:spChg chg="add del mod">
          <ac:chgData name="Sebastian Meine" userId="f54488a2a6b7dc9e" providerId="LiveId" clId="{7EEAE27A-0910-4D8E-94DF-13CC740DBF82}" dt="2021-07-20T15:07:09.424" v="4452"/>
          <ac:spMkLst>
            <pc:docMk/>
            <pc:sldMk cId="261103435" sldId="277"/>
            <ac:spMk id="22" creationId="{5CB32C14-6A5E-4EF4-9CAE-B6DBB2E266CD}"/>
          </ac:spMkLst>
        </pc:spChg>
        <pc:spChg chg="add mod">
          <ac:chgData name="Sebastian Meine" userId="f54488a2a6b7dc9e" providerId="LiveId" clId="{7EEAE27A-0910-4D8E-94DF-13CC740DBF82}" dt="2021-07-20T15:08:15.805" v="4479" actId="20577"/>
          <ac:spMkLst>
            <pc:docMk/>
            <pc:sldMk cId="261103435" sldId="277"/>
            <ac:spMk id="23" creationId="{28D20735-7B10-44C7-8C79-D5F84F54E890}"/>
          </ac:spMkLst>
        </pc:spChg>
        <pc:spChg chg="add mod">
          <ac:chgData name="Sebastian Meine" userId="f54488a2a6b7dc9e" providerId="LiveId" clId="{7EEAE27A-0910-4D8E-94DF-13CC740DBF82}" dt="2021-07-20T15:07:49.310" v="4473" actId="20577"/>
          <ac:spMkLst>
            <pc:docMk/>
            <pc:sldMk cId="261103435" sldId="277"/>
            <ac:spMk id="25" creationId="{32E82502-0496-4E44-A52E-3051AFEA93E5}"/>
          </ac:spMkLst>
        </pc:spChg>
        <pc:spChg chg="mod">
          <ac:chgData name="Sebastian Meine" userId="f54488a2a6b7dc9e" providerId="LiveId" clId="{7EEAE27A-0910-4D8E-94DF-13CC740DBF82}" dt="2021-07-20T15:06:13.538" v="4434" actId="20577"/>
          <ac:spMkLst>
            <pc:docMk/>
            <pc:sldMk cId="261103435" sldId="277"/>
            <ac:spMk id="31" creationId="{0F76A79D-B77B-4311-A9FC-37AD1E558955}"/>
          </ac:spMkLst>
        </pc:spChg>
        <pc:spChg chg="mod">
          <ac:chgData name="Sebastian Meine" userId="f54488a2a6b7dc9e" providerId="LiveId" clId="{7EEAE27A-0910-4D8E-94DF-13CC740DBF82}" dt="2021-07-20T15:06:26.754" v="4445" actId="20577"/>
          <ac:spMkLst>
            <pc:docMk/>
            <pc:sldMk cId="261103435" sldId="277"/>
            <ac:spMk id="37" creationId="{58135B11-1190-4FB9-BF48-67AB5D0648E8}"/>
          </ac:spMkLst>
        </pc:spChg>
        <pc:spChg chg="add del mod">
          <ac:chgData name="Sebastian Meine" userId="f54488a2a6b7dc9e" providerId="LiveId" clId="{7EEAE27A-0910-4D8E-94DF-13CC740DBF82}" dt="2021-07-20T15:07:18.678" v="4454" actId="14100"/>
          <ac:spMkLst>
            <pc:docMk/>
            <pc:sldMk cId="261103435" sldId="277"/>
            <ac:spMk id="43" creationId="{1B6A39E0-4256-4093-A243-E7EDD790CDF2}"/>
          </ac:spMkLst>
        </pc:spChg>
        <pc:cxnChg chg="add mod">
          <ac:chgData name="Sebastian Meine" userId="f54488a2a6b7dc9e" providerId="LiveId" clId="{7EEAE27A-0910-4D8E-94DF-13CC740DBF82}" dt="2021-07-20T15:07:25.712" v="4456" actId="1076"/>
          <ac:cxnSpMkLst>
            <pc:docMk/>
            <pc:sldMk cId="261103435" sldId="277"/>
            <ac:cxnSpMk id="24" creationId="{B07B5559-A61F-448F-B111-A1836C66B12A}"/>
          </ac:cxnSpMkLst>
        </pc:cxnChg>
        <pc:cxnChg chg="add mod">
          <ac:chgData name="Sebastian Meine" userId="f54488a2a6b7dc9e" providerId="LiveId" clId="{7EEAE27A-0910-4D8E-94DF-13CC740DBF82}" dt="2021-07-20T15:07:44.884" v="4465" actId="1076"/>
          <ac:cxnSpMkLst>
            <pc:docMk/>
            <pc:sldMk cId="261103435" sldId="277"/>
            <ac:cxnSpMk id="26" creationId="{88855560-4253-4172-86A7-16604D69B161}"/>
          </ac:cxnSpMkLst>
        </pc:cxnChg>
        <pc:cxnChg chg="mod">
          <ac:chgData name="Sebastian Meine" userId="f54488a2a6b7dc9e" providerId="LiveId" clId="{7EEAE27A-0910-4D8E-94DF-13CC740DBF82}" dt="2021-07-20T15:05:34.605" v="4412" actId="1076"/>
          <ac:cxnSpMkLst>
            <pc:docMk/>
            <pc:sldMk cId="261103435" sldId="277"/>
            <ac:cxnSpMk id="38" creationId="{12E5B4B0-0B0A-4663-9E00-C0556DCCEE6B}"/>
          </ac:cxnSpMkLst>
        </pc:cxnChg>
      </pc:sldChg>
      <pc:sldChg chg="modSp add mod ord">
        <pc:chgData name="Sebastian Meine" userId="f54488a2a6b7dc9e" providerId="LiveId" clId="{7EEAE27A-0910-4D8E-94DF-13CC740DBF82}" dt="2021-07-20T21:51:38.638" v="5085" actId="20577"/>
        <pc:sldMkLst>
          <pc:docMk/>
          <pc:sldMk cId="1112840812" sldId="278"/>
        </pc:sldMkLst>
        <pc:spChg chg="mod">
          <ac:chgData name="Sebastian Meine" userId="f54488a2a6b7dc9e" providerId="LiveId" clId="{7EEAE27A-0910-4D8E-94DF-13CC740DBF82}" dt="2021-07-20T21:51:03.070" v="5084" actId="20577"/>
          <ac:spMkLst>
            <pc:docMk/>
            <pc:sldMk cId="1112840812" sldId="278"/>
            <ac:spMk id="3" creationId="{B324A27B-D59F-488A-A977-F0E9AF32DC4D}"/>
          </ac:spMkLst>
        </pc:spChg>
        <pc:spChg chg="mod">
          <ac:chgData name="Sebastian Meine" userId="f54488a2a6b7dc9e" providerId="LiveId" clId="{7EEAE27A-0910-4D8E-94DF-13CC740DBF82}" dt="2021-07-20T21:51:38.638" v="5085" actId="20577"/>
          <ac:spMkLst>
            <pc:docMk/>
            <pc:sldMk cId="1112840812" sldId="278"/>
            <ac:spMk id="5" creationId="{BDF2C912-E02F-4E1F-82DF-351A88BA5B31}"/>
          </ac:spMkLst>
        </pc:sp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  <pc:docChgLst>
    <pc:chgData name="Sebastian Meine" userId="f54488a2a6b7dc9e" providerId="LiveId" clId="{288ED3A2-B41F-4C95-BE62-8E9C15805604}"/>
    <pc:docChg chg="undo custSel delSld modSld">
      <pc:chgData name="Sebastian Meine" userId="f54488a2a6b7dc9e" providerId="LiveId" clId="{288ED3A2-B41F-4C95-BE62-8E9C15805604}" dt="2021-07-15T13:53:53.432" v="183" actId="115"/>
      <pc:docMkLst>
        <pc:docMk/>
      </pc:docMkLst>
      <pc:sldChg chg="modSp mod modAnim">
        <pc:chgData name="Sebastian Meine" userId="f54488a2a6b7dc9e" providerId="LiveId" clId="{288ED3A2-B41F-4C95-BE62-8E9C15805604}" dt="2021-07-15T13:49:17.564" v="138"/>
        <pc:sldMkLst>
          <pc:docMk/>
          <pc:sldMk cId="2109793123" sldId="258"/>
        </pc:sldMkLst>
        <pc:spChg chg="mod">
          <ac:chgData name="Sebastian Meine" userId="f54488a2a6b7dc9e" providerId="LiveId" clId="{288ED3A2-B41F-4C95-BE62-8E9C15805604}" dt="2021-07-15T13:46:19.035" v="16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288ED3A2-B41F-4C95-BE62-8E9C15805604}" dt="2021-07-15T13:46:43.088" v="53" actId="5793"/>
          <ac:spMkLst>
            <pc:docMk/>
            <pc:sldMk cId="2109793123" sldId="258"/>
            <ac:spMk id="6" creationId="{67FD4DD5-46C1-4974-A569-BB95F27DCC4F}"/>
          </ac:spMkLst>
        </pc:spChg>
      </pc:sldChg>
      <pc:sldChg chg="del">
        <pc:chgData name="Sebastian Meine" userId="f54488a2a6b7dc9e" providerId="LiveId" clId="{288ED3A2-B41F-4C95-BE62-8E9C15805604}" dt="2021-07-15T13:49:26.863" v="140" actId="47"/>
        <pc:sldMkLst>
          <pc:docMk/>
          <pc:sldMk cId="583026924" sldId="259"/>
        </pc:sldMkLst>
      </pc:sldChg>
      <pc:sldChg chg="modSp mod modAnim">
        <pc:chgData name="Sebastian Meine" userId="f54488a2a6b7dc9e" providerId="LiveId" clId="{288ED3A2-B41F-4C95-BE62-8E9C15805604}" dt="2021-07-15T13:53:53.432" v="183" actId="115"/>
        <pc:sldMkLst>
          <pc:docMk/>
          <pc:sldMk cId="2435630695" sldId="260"/>
        </pc:sldMkLst>
        <pc:spChg chg="mod">
          <ac:chgData name="Sebastian Meine" userId="f54488a2a6b7dc9e" providerId="LiveId" clId="{288ED3A2-B41F-4C95-BE62-8E9C15805604}" dt="2021-07-15T13:52:45.043" v="158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288ED3A2-B41F-4C95-BE62-8E9C15805604}" dt="2021-07-15T13:53:53.432" v="183" actId="115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288ED3A2-B41F-4C95-BE62-8E9C15805604}" dt="2021-07-15T13:46:03.446" v="12" actId="20577"/>
        <pc:sldMkLst>
          <pc:docMk/>
          <pc:sldMk cId="3097966872" sldId="261"/>
        </pc:sldMkLst>
        <pc:spChg chg="mod">
          <ac:chgData name="Sebastian Meine" userId="f54488a2a6b7dc9e" providerId="LiveId" clId="{288ED3A2-B41F-4C95-BE62-8E9C15805604}" dt="2021-07-15T13:46:03.446" v="12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modSp del mod modAnim">
        <pc:chgData name="Sebastian Meine" userId="f54488a2a6b7dc9e" providerId="LiveId" clId="{288ED3A2-B41F-4C95-BE62-8E9C15805604}" dt="2021-07-15T13:52:35.184" v="152" actId="47"/>
        <pc:sldMkLst>
          <pc:docMk/>
          <pc:sldMk cId="362378951" sldId="263"/>
        </pc:sldMkLst>
        <pc:spChg chg="mod">
          <ac:chgData name="Sebastian Meine" userId="f54488a2a6b7dc9e" providerId="LiveId" clId="{288ED3A2-B41F-4C95-BE62-8E9C15805604}" dt="2021-07-15T13:46:53.352" v="66" actId="20577"/>
          <ac:spMkLst>
            <pc:docMk/>
            <pc:sldMk cId="362378951" sldId="263"/>
            <ac:spMk id="5" creationId="{BDF2C912-E02F-4E1F-82DF-351A88BA5B31}"/>
          </ac:spMkLst>
        </pc:spChg>
        <pc:spChg chg="mod">
          <ac:chgData name="Sebastian Meine" userId="f54488a2a6b7dc9e" providerId="LiveId" clId="{288ED3A2-B41F-4C95-BE62-8E9C15805604}" dt="2021-07-15T13:52:32.506" v="151" actId="20577"/>
          <ac:spMkLst>
            <pc:docMk/>
            <pc:sldMk cId="362378951" sldId="263"/>
            <ac:spMk id="6" creationId="{67FD4DD5-46C1-4974-A569-BB95F27DCC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301C7-2070-450E-B8EC-F842EF56314C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891D-7B25-48CE-AA2E-EFD2996FFF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4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164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063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Nachricht wird nicht gespeichert (</a:t>
            </a:r>
            <a:r>
              <a:rPr lang="de-DE" dirty="0" err="1"/>
              <a:t>fire</a:t>
            </a:r>
            <a:r>
              <a:rPr lang="de-DE" dirty="0"/>
              <a:t> and </a:t>
            </a:r>
            <a:r>
              <a:rPr lang="de-DE" dirty="0" err="1"/>
              <a:t>forget</a:t>
            </a:r>
            <a:r>
              <a:rPr lang="de-DE" dirty="0"/>
              <a:t>) oder noch einmal gesendet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162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Nachricht wird nicht gespeichert (</a:t>
            </a:r>
            <a:r>
              <a:rPr lang="de-DE" dirty="0" err="1"/>
              <a:t>fire</a:t>
            </a:r>
            <a:r>
              <a:rPr lang="de-DE" dirty="0"/>
              <a:t> and </a:t>
            </a:r>
            <a:r>
              <a:rPr lang="de-DE" dirty="0" err="1"/>
              <a:t>forget</a:t>
            </a:r>
            <a:r>
              <a:rPr lang="de-DE" dirty="0"/>
              <a:t>) oder noch einmal gesendet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483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Nachricht wird nicht gespeichert (</a:t>
            </a:r>
            <a:r>
              <a:rPr lang="de-DE" dirty="0" err="1"/>
              <a:t>fire</a:t>
            </a:r>
            <a:r>
              <a:rPr lang="de-DE" dirty="0"/>
              <a:t> and </a:t>
            </a:r>
            <a:r>
              <a:rPr lang="de-DE" dirty="0" err="1"/>
              <a:t>forget</a:t>
            </a:r>
            <a:r>
              <a:rPr lang="de-DE" dirty="0"/>
              <a:t>) oder noch einmal gesendet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891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76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1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38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8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61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62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Nachricht wird nicht gespeichert (</a:t>
            </a:r>
            <a:r>
              <a:rPr lang="de-DE" dirty="0" err="1"/>
              <a:t>fire</a:t>
            </a:r>
            <a:r>
              <a:rPr lang="de-DE" dirty="0"/>
              <a:t> and </a:t>
            </a:r>
            <a:r>
              <a:rPr lang="de-DE" dirty="0" err="1"/>
              <a:t>forget</a:t>
            </a:r>
            <a:r>
              <a:rPr lang="de-DE" dirty="0"/>
              <a:t>) oder noch einmal gesendet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9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Qos1 ist die meist </a:t>
            </a:r>
            <a:r>
              <a:rPr lang="de-DE" dirty="0" err="1"/>
              <a:t>genutze</a:t>
            </a:r>
            <a:endParaRPr lang="de-DE" dirty="0"/>
          </a:p>
          <a:p>
            <a:r>
              <a:rPr lang="de-DE" dirty="0"/>
              <a:t>Absender versendet eine Paket </a:t>
            </a:r>
            <a:r>
              <a:rPr lang="de-DE" dirty="0" err="1"/>
              <a:t>id</a:t>
            </a:r>
            <a:r>
              <a:rPr lang="de-DE" dirty="0"/>
              <a:t> beim versenden einer </a:t>
            </a:r>
            <a:r>
              <a:rPr lang="de-DE" dirty="0" err="1"/>
              <a:t>nachricht</a:t>
            </a:r>
            <a:r>
              <a:rPr lang="de-DE" dirty="0"/>
              <a:t> und speichert die solange bis, der empfang der </a:t>
            </a:r>
            <a:r>
              <a:rPr lang="de-DE" dirty="0" err="1"/>
              <a:t>nachricht</a:t>
            </a:r>
            <a:r>
              <a:rPr lang="de-DE" dirty="0"/>
              <a:t> mit einem PUBACK </a:t>
            </a:r>
            <a:r>
              <a:rPr lang="de-DE" dirty="0" err="1"/>
              <a:t>paket</a:t>
            </a:r>
            <a:r>
              <a:rPr lang="de-DE" dirty="0"/>
              <a:t> bestätigt wird</a:t>
            </a:r>
          </a:p>
          <a:p>
            <a:r>
              <a:rPr lang="de-DE" dirty="0"/>
              <a:t>PUBBACK (Publish </a:t>
            </a:r>
            <a:r>
              <a:rPr lang="de-DE" dirty="0" err="1"/>
              <a:t>acknowledge</a:t>
            </a:r>
            <a:r>
              <a:rPr lang="de-DE" dirty="0"/>
              <a:t>) = enthält </a:t>
            </a:r>
            <a:r>
              <a:rPr lang="de-DE" dirty="0" err="1"/>
              <a:t>paket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sicherstellung</a:t>
            </a:r>
            <a:r>
              <a:rPr lang="de-DE" dirty="0"/>
              <a:t> das es die richtige </a:t>
            </a:r>
            <a:r>
              <a:rPr lang="de-DE" dirty="0" err="1"/>
              <a:t>nachricht</a:t>
            </a:r>
            <a:r>
              <a:rPr lang="de-DE" dirty="0"/>
              <a:t> </a:t>
            </a:r>
            <a:r>
              <a:rPr lang="de-DE" dirty="0" err="1"/>
              <a:t>ist.bestätigung</a:t>
            </a:r>
            <a:r>
              <a:rPr lang="de-DE" dirty="0"/>
              <a:t> des </a:t>
            </a:r>
            <a:r>
              <a:rPr lang="de-DE" dirty="0" err="1"/>
              <a:t>erhalts</a:t>
            </a:r>
            <a:r>
              <a:rPr lang="de-DE" dirty="0"/>
              <a:t> der </a:t>
            </a:r>
            <a:r>
              <a:rPr lang="de-DE" dirty="0" err="1"/>
              <a:t>nachricht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176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PUBREC (Publish </a:t>
            </a:r>
            <a:r>
              <a:rPr lang="de-DE" dirty="0" err="1"/>
              <a:t>recived</a:t>
            </a:r>
            <a:r>
              <a:rPr lang="de-DE" dirty="0"/>
              <a:t>) = </a:t>
            </a:r>
            <a:r>
              <a:rPr lang="de-DE" dirty="0" err="1"/>
              <a:t>bestätigung</a:t>
            </a:r>
            <a:r>
              <a:rPr lang="de-DE" dirty="0"/>
              <a:t> des </a:t>
            </a:r>
            <a:r>
              <a:rPr lang="de-DE" dirty="0" err="1"/>
              <a:t>erhalts</a:t>
            </a:r>
            <a:r>
              <a:rPr lang="de-DE" dirty="0"/>
              <a:t> der </a:t>
            </a:r>
            <a:r>
              <a:rPr lang="de-DE" dirty="0" err="1"/>
              <a:t>nachricht</a:t>
            </a:r>
            <a:endParaRPr lang="de-DE" dirty="0"/>
          </a:p>
          <a:p>
            <a:r>
              <a:rPr lang="de-DE" dirty="0"/>
              <a:t>PUBREL (Publish release ) = </a:t>
            </a:r>
            <a:r>
              <a:rPr lang="de-DE" dirty="0" err="1"/>
              <a:t>bestätigung</a:t>
            </a:r>
            <a:r>
              <a:rPr lang="de-DE" dirty="0"/>
              <a:t> des </a:t>
            </a:r>
            <a:r>
              <a:rPr lang="de-DE" dirty="0" err="1"/>
              <a:t>erhalts</a:t>
            </a:r>
            <a:r>
              <a:rPr lang="de-DE" dirty="0"/>
              <a:t> </a:t>
            </a:r>
            <a:r>
              <a:rPr lang="de-DE" dirty="0" err="1"/>
              <a:t>nachricht</a:t>
            </a:r>
            <a:r>
              <a:rPr lang="de-DE" dirty="0"/>
              <a:t> wird gelöscht </a:t>
            </a:r>
          </a:p>
          <a:p>
            <a:r>
              <a:rPr lang="de-DE" dirty="0"/>
              <a:t>PUBCOMP (Publish </a:t>
            </a:r>
            <a:r>
              <a:rPr lang="de-DE" dirty="0" err="1"/>
              <a:t>complete</a:t>
            </a:r>
            <a:r>
              <a:rPr lang="de-DE" dirty="0"/>
              <a:t>) = erhalt Bestätigung mit der </a:t>
            </a:r>
            <a:r>
              <a:rPr lang="de-DE" dirty="0" err="1"/>
              <a:t>paket</a:t>
            </a:r>
            <a:r>
              <a:rPr lang="de-DE" dirty="0"/>
              <a:t> </a:t>
            </a:r>
            <a:r>
              <a:rPr lang="de-DE" dirty="0" err="1"/>
              <a:t>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33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11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MQTT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Quality of Service (QoS)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MQTT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10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4A27B-D59F-488A-A977-F0E9AF32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39"/>
            <a:ext cx="10515600" cy="597871"/>
          </a:xfrm>
        </p:spPr>
        <p:txBody>
          <a:bodyPr/>
          <a:lstStyle/>
          <a:p>
            <a:pPr algn="ctr"/>
            <a:r>
              <a:rPr lang="de-DE" dirty="0"/>
              <a:t>QoS 0 – 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(höchstens einmal)</a:t>
            </a:r>
          </a:p>
          <a:p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5604396-72CB-495A-A954-06EDF8FABDFA}"/>
              </a:ext>
            </a:extLst>
          </p:cNvPr>
          <p:cNvGrpSpPr/>
          <p:nvPr/>
        </p:nvGrpSpPr>
        <p:grpSpPr>
          <a:xfrm>
            <a:off x="3322215" y="3489431"/>
            <a:ext cx="1495318" cy="1564779"/>
            <a:chOff x="2025099" y="3026550"/>
            <a:chExt cx="1495318" cy="1564779"/>
          </a:xfrm>
        </p:grpSpPr>
        <p:sp>
          <p:nvSpPr>
            <p:cNvPr id="11" name="Flussdiagramm: Verbinder 10">
              <a:extLst>
                <a:ext uri="{FF2B5EF4-FFF2-40B4-BE49-F238E27FC236}">
                  <a16:creationId xmlns:a16="http://schemas.microsoft.com/office/drawing/2014/main" id="{70C8713F-582B-4101-BB76-05C80654769D}"/>
                </a:ext>
              </a:extLst>
            </p:cNvPr>
            <p:cNvSpPr/>
            <p:nvPr/>
          </p:nvSpPr>
          <p:spPr>
            <a:xfrm>
              <a:off x="2025099" y="3026550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C3F60C8-B424-4D44-ADAC-769C1AC73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374" y="3262755"/>
              <a:ext cx="816168" cy="816168"/>
            </a:xfrm>
            <a:prstGeom prst="rect">
              <a:avLst/>
            </a:prstGeom>
          </p:spPr>
        </p:pic>
        <p:pic>
          <p:nvPicPr>
            <p:cNvPr id="13" name="Grafik 1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B38BD1E9-357A-4AFC-833D-A1F3AF6D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588" y="3372580"/>
              <a:ext cx="279778" cy="649720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276BF37-A43D-49BF-B1E3-AA4A827B7E13}"/>
                </a:ext>
              </a:extLst>
            </p:cNvPr>
            <p:cNvSpPr txBox="1"/>
            <p:nvPr/>
          </p:nvSpPr>
          <p:spPr>
            <a:xfrm>
              <a:off x="2072938" y="4329719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Temperaturfühler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1C9D3D6-BFCB-4BFF-862B-0C27D88C78F4}"/>
              </a:ext>
            </a:extLst>
          </p:cNvPr>
          <p:cNvGrpSpPr/>
          <p:nvPr/>
        </p:nvGrpSpPr>
        <p:grpSpPr>
          <a:xfrm>
            <a:off x="7547870" y="3497266"/>
            <a:ext cx="1569617" cy="1558469"/>
            <a:chOff x="5160467" y="3319052"/>
            <a:chExt cx="1569617" cy="1558469"/>
          </a:xfrm>
        </p:grpSpPr>
        <p:sp>
          <p:nvSpPr>
            <p:cNvPr id="16" name="Flussdiagramm: Verbinder 15">
              <a:extLst>
                <a:ext uri="{FF2B5EF4-FFF2-40B4-BE49-F238E27FC236}">
                  <a16:creationId xmlns:a16="http://schemas.microsoft.com/office/drawing/2014/main" id="{A20AE187-DC73-45E9-A4F9-6DC0248ABE50}"/>
                </a:ext>
              </a:extLst>
            </p:cNvPr>
            <p:cNvSpPr/>
            <p:nvPr/>
          </p:nvSpPr>
          <p:spPr>
            <a:xfrm>
              <a:off x="5160467" y="3319052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466ADC5-17BA-43B7-8AB6-CFEDD4AD5F65}"/>
                </a:ext>
              </a:extLst>
            </p:cNvPr>
            <p:cNvSpPr txBox="1"/>
            <p:nvPr/>
          </p:nvSpPr>
          <p:spPr>
            <a:xfrm>
              <a:off x="5282605" y="4615911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MQTT-Broker</a:t>
              </a:r>
            </a:p>
          </p:txBody>
        </p:sp>
        <p:pic>
          <p:nvPicPr>
            <p:cNvPr id="18" name="Grafik 17" descr="Ein Bild, das Text, Uhr, Schild, Messanzeige enthält.&#10;&#10;Automatisch generierte Beschreibung">
              <a:extLst>
                <a:ext uri="{FF2B5EF4-FFF2-40B4-BE49-F238E27FC236}">
                  <a16:creationId xmlns:a16="http://schemas.microsoft.com/office/drawing/2014/main" id="{85F9BABD-2C3C-4CE9-ACC9-3F06C675E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" r="60196"/>
            <a:stretch/>
          </p:blipFill>
          <p:spPr>
            <a:xfrm>
              <a:off x="5401278" y="3536143"/>
              <a:ext cx="898259" cy="909906"/>
            </a:xfrm>
            <a:prstGeom prst="rect">
              <a:avLst/>
            </a:prstGeom>
          </p:spPr>
        </p:pic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ED4C48B2-B7E9-45BB-AD50-5C3BCC0C4D15}"/>
              </a:ext>
            </a:extLst>
          </p:cNvPr>
          <p:cNvSpPr txBox="1"/>
          <p:nvPr/>
        </p:nvSpPr>
        <p:spPr>
          <a:xfrm>
            <a:off x="5460969" y="3461950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PUBLISH QoS 0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11E6D2DB-C1BB-404D-BB3A-85F6147CC78B}"/>
              </a:ext>
            </a:extLst>
          </p:cNvPr>
          <p:cNvCxnSpPr/>
          <p:nvPr/>
        </p:nvCxnSpPr>
        <p:spPr>
          <a:xfrm>
            <a:off x="4860757" y="3740663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Quality of Service (QoS)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MQTT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11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4A27B-D59F-488A-A977-F0E9AF32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39"/>
            <a:ext cx="10515600" cy="597871"/>
          </a:xfrm>
        </p:spPr>
        <p:txBody>
          <a:bodyPr/>
          <a:lstStyle/>
          <a:p>
            <a:pPr algn="ctr"/>
            <a:r>
              <a:rPr lang="de-DE" dirty="0"/>
              <a:t>QoS 1 – at least </a:t>
            </a:r>
            <a:r>
              <a:rPr lang="de-DE" dirty="0" err="1"/>
              <a:t>once</a:t>
            </a:r>
            <a:r>
              <a:rPr lang="de-DE" dirty="0"/>
              <a:t> (mindestens einmal)</a:t>
            </a:r>
          </a:p>
          <a:p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5604396-72CB-495A-A954-06EDF8FABDFA}"/>
              </a:ext>
            </a:extLst>
          </p:cNvPr>
          <p:cNvGrpSpPr/>
          <p:nvPr/>
        </p:nvGrpSpPr>
        <p:grpSpPr>
          <a:xfrm>
            <a:off x="3322215" y="3489431"/>
            <a:ext cx="1495318" cy="1564779"/>
            <a:chOff x="2025099" y="3026550"/>
            <a:chExt cx="1495318" cy="1564779"/>
          </a:xfrm>
        </p:grpSpPr>
        <p:sp>
          <p:nvSpPr>
            <p:cNvPr id="11" name="Flussdiagramm: Verbinder 10">
              <a:extLst>
                <a:ext uri="{FF2B5EF4-FFF2-40B4-BE49-F238E27FC236}">
                  <a16:creationId xmlns:a16="http://schemas.microsoft.com/office/drawing/2014/main" id="{70C8713F-582B-4101-BB76-05C80654769D}"/>
                </a:ext>
              </a:extLst>
            </p:cNvPr>
            <p:cNvSpPr/>
            <p:nvPr/>
          </p:nvSpPr>
          <p:spPr>
            <a:xfrm>
              <a:off x="2025099" y="3026550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C3F60C8-B424-4D44-ADAC-769C1AC73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374" y="3262755"/>
              <a:ext cx="816168" cy="816168"/>
            </a:xfrm>
            <a:prstGeom prst="rect">
              <a:avLst/>
            </a:prstGeom>
          </p:spPr>
        </p:pic>
        <p:pic>
          <p:nvPicPr>
            <p:cNvPr id="13" name="Grafik 1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B38BD1E9-357A-4AFC-833D-A1F3AF6D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588" y="3372580"/>
              <a:ext cx="279778" cy="649720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276BF37-A43D-49BF-B1E3-AA4A827B7E13}"/>
                </a:ext>
              </a:extLst>
            </p:cNvPr>
            <p:cNvSpPr txBox="1"/>
            <p:nvPr/>
          </p:nvSpPr>
          <p:spPr>
            <a:xfrm>
              <a:off x="2072938" y="4329719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Temperaturfühler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1C9D3D6-BFCB-4BFF-862B-0C27D88C78F4}"/>
              </a:ext>
            </a:extLst>
          </p:cNvPr>
          <p:cNvGrpSpPr/>
          <p:nvPr/>
        </p:nvGrpSpPr>
        <p:grpSpPr>
          <a:xfrm>
            <a:off x="7547870" y="3497266"/>
            <a:ext cx="1569617" cy="1558469"/>
            <a:chOff x="5160467" y="3319052"/>
            <a:chExt cx="1569617" cy="1558469"/>
          </a:xfrm>
        </p:grpSpPr>
        <p:sp>
          <p:nvSpPr>
            <p:cNvPr id="16" name="Flussdiagramm: Verbinder 15">
              <a:extLst>
                <a:ext uri="{FF2B5EF4-FFF2-40B4-BE49-F238E27FC236}">
                  <a16:creationId xmlns:a16="http://schemas.microsoft.com/office/drawing/2014/main" id="{A20AE187-DC73-45E9-A4F9-6DC0248ABE50}"/>
                </a:ext>
              </a:extLst>
            </p:cNvPr>
            <p:cNvSpPr/>
            <p:nvPr/>
          </p:nvSpPr>
          <p:spPr>
            <a:xfrm>
              <a:off x="5160467" y="3319052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466ADC5-17BA-43B7-8AB6-CFEDD4AD5F65}"/>
                </a:ext>
              </a:extLst>
            </p:cNvPr>
            <p:cNvSpPr txBox="1"/>
            <p:nvPr/>
          </p:nvSpPr>
          <p:spPr>
            <a:xfrm>
              <a:off x="5282605" y="4615911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MQTT-Broker</a:t>
              </a:r>
            </a:p>
          </p:txBody>
        </p:sp>
        <p:pic>
          <p:nvPicPr>
            <p:cNvPr id="18" name="Grafik 17" descr="Ein Bild, das Text, Uhr, Schild, Messanzeige enthält.&#10;&#10;Automatisch generierte Beschreibung">
              <a:extLst>
                <a:ext uri="{FF2B5EF4-FFF2-40B4-BE49-F238E27FC236}">
                  <a16:creationId xmlns:a16="http://schemas.microsoft.com/office/drawing/2014/main" id="{85F9BABD-2C3C-4CE9-ACC9-3F06C675E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" r="60196"/>
            <a:stretch/>
          </p:blipFill>
          <p:spPr>
            <a:xfrm>
              <a:off x="5401278" y="3536143"/>
              <a:ext cx="898259" cy="909906"/>
            </a:xfrm>
            <a:prstGeom prst="rect">
              <a:avLst/>
            </a:prstGeom>
          </p:spPr>
        </p:pic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18118A9C-6B0D-4128-A867-D4CF0BC90A9C}"/>
              </a:ext>
            </a:extLst>
          </p:cNvPr>
          <p:cNvSpPr txBox="1"/>
          <p:nvPr/>
        </p:nvSpPr>
        <p:spPr>
          <a:xfrm>
            <a:off x="5455018" y="3792920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PUBACK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D152A2C-D17D-4450-A4B0-66A03E3C5C83}"/>
              </a:ext>
            </a:extLst>
          </p:cNvPr>
          <p:cNvSpPr txBox="1"/>
          <p:nvPr/>
        </p:nvSpPr>
        <p:spPr>
          <a:xfrm>
            <a:off x="5460969" y="3461950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PUBLISH QoS 1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93F3C7E-78CE-48ED-BB8F-CD0744A65C31}"/>
              </a:ext>
            </a:extLst>
          </p:cNvPr>
          <p:cNvCxnSpPr/>
          <p:nvPr/>
        </p:nvCxnSpPr>
        <p:spPr>
          <a:xfrm>
            <a:off x="4860757" y="3740663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877C041-E2AE-4C74-846C-FBA65F0D19F7}"/>
              </a:ext>
            </a:extLst>
          </p:cNvPr>
          <p:cNvCxnSpPr>
            <a:cxnSpLocks/>
          </p:cNvCxnSpPr>
          <p:nvPr/>
        </p:nvCxnSpPr>
        <p:spPr>
          <a:xfrm flipH="1">
            <a:off x="4868658" y="4076419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0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Quality of Service (QoS)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MQTT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12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4A27B-D59F-488A-A977-F0E9AF32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39"/>
            <a:ext cx="10515600" cy="597871"/>
          </a:xfrm>
        </p:spPr>
        <p:txBody>
          <a:bodyPr/>
          <a:lstStyle/>
          <a:p>
            <a:pPr algn="ctr"/>
            <a:r>
              <a:rPr lang="de-DE" dirty="0"/>
              <a:t>QoS 2 –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(genau einmal)</a:t>
            </a:r>
          </a:p>
          <a:p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5604396-72CB-495A-A954-06EDF8FABDFA}"/>
              </a:ext>
            </a:extLst>
          </p:cNvPr>
          <p:cNvGrpSpPr/>
          <p:nvPr/>
        </p:nvGrpSpPr>
        <p:grpSpPr>
          <a:xfrm>
            <a:off x="3322215" y="3489431"/>
            <a:ext cx="1495318" cy="1564779"/>
            <a:chOff x="2025099" y="3026550"/>
            <a:chExt cx="1495318" cy="1564779"/>
          </a:xfrm>
        </p:grpSpPr>
        <p:sp>
          <p:nvSpPr>
            <p:cNvPr id="11" name="Flussdiagramm: Verbinder 10">
              <a:extLst>
                <a:ext uri="{FF2B5EF4-FFF2-40B4-BE49-F238E27FC236}">
                  <a16:creationId xmlns:a16="http://schemas.microsoft.com/office/drawing/2014/main" id="{70C8713F-582B-4101-BB76-05C80654769D}"/>
                </a:ext>
              </a:extLst>
            </p:cNvPr>
            <p:cNvSpPr/>
            <p:nvPr/>
          </p:nvSpPr>
          <p:spPr>
            <a:xfrm>
              <a:off x="2025099" y="3026550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C3F60C8-B424-4D44-ADAC-769C1AC73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374" y="3262755"/>
              <a:ext cx="816168" cy="816168"/>
            </a:xfrm>
            <a:prstGeom prst="rect">
              <a:avLst/>
            </a:prstGeom>
          </p:spPr>
        </p:pic>
        <p:pic>
          <p:nvPicPr>
            <p:cNvPr id="13" name="Grafik 1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B38BD1E9-357A-4AFC-833D-A1F3AF6D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588" y="3372580"/>
              <a:ext cx="279778" cy="649720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276BF37-A43D-49BF-B1E3-AA4A827B7E13}"/>
                </a:ext>
              </a:extLst>
            </p:cNvPr>
            <p:cNvSpPr txBox="1"/>
            <p:nvPr/>
          </p:nvSpPr>
          <p:spPr>
            <a:xfrm>
              <a:off x="2072938" y="4329719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Temperaturfühler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1C9D3D6-BFCB-4BFF-862B-0C27D88C78F4}"/>
              </a:ext>
            </a:extLst>
          </p:cNvPr>
          <p:cNvGrpSpPr/>
          <p:nvPr/>
        </p:nvGrpSpPr>
        <p:grpSpPr>
          <a:xfrm>
            <a:off x="7547870" y="3497266"/>
            <a:ext cx="1569617" cy="1558469"/>
            <a:chOff x="5160467" y="3319052"/>
            <a:chExt cx="1569617" cy="1558469"/>
          </a:xfrm>
        </p:grpSpPr>
        <p:sp>
          <p:nvSpPr>
            <p:cNvPr id="16" name="Flussdiagramm: Verbinder 15">
              <a:extLst>
                <a:ext uri="{FF2B5EF4-FFF2-40B4-BE49-F238E27FC236}">
                  <a16:creationId xmlns:a16="http://schemas.microsoft.com/office/drawing/2014/main" id="{A20AE187-DC73-45E9-A4F9-6DC0248ABE50}"/>
                </a:ext>
              </a:extLst>
            </p:cNvPr>
            <p:cNvSpPr/>
            <p:nvPr/>
          </p:nvSpPr>
          <p:spPr>
            <a:xfrm>
              <a:off x="5160467" y="3319052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466ADC5-17BA-43B7-8AB6-CFEDD4AD5F65}"/>
                </a:ext>
              </a:extLst>
            </p:cNvPr>
            <p:cNvSpPr txBox="1"/>
            <p:nvPr/>
          </p:nvSpPr>
          <p:spPr>
            <a:xfrm>
              <a:off x="5282605" y="4615911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MQTT-Broker</a:t>
              </a:r>
            </a:p>
          </p:txBody>
        </p:sp>
        <p:pic>
          <p:nvPicPr>
            <p:cNvPr id="18" name="Grafik 17" descr="Ein Bild, das Text, Uhr, Schild, Messanzeige enthält.&#10;&#10;Automatisch generierte Beschreibung">
              <a:extLst>
                <a:ext uri="{FF2B5EF4-FFF2-40B4-BE49-F238E27FC236}">
                  <a16:creationId xmlns:a16="http://schemas.microsoft.com/office/drawing/2014/main" id="{85F9BABD-2C3C-4CE9-ACC9-3F06C675E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" r="60196"/>
            <a:stretch/>
          </p:blipFill>
          <p:spPr>
            <a:xfrm>
              <a:off x="5401278" y="3536143"/>
              <a:ext cx="898259" cy="909906"/>
            </a:xfrm>
            <a:prstGeom prst="rect">
              <a:avLst/>
            </a:prstGeom>
          </p:spPr>
        </p:pic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E10BF286-223D-4A8F-A702-3BDDE00AFA0F}"/>
              </a:ext>
            </a:extLst>
          </p:cNvPr>
          <p:cNvSpPr txBox="1"/>
          <p:nvPr/>
        </p:nvSpPr>
        <p:spPr>
          <a:xfrm>
            <a:off x="5455018" y="3809720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PUBREC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6E0E32E-6B64-45A3-A516-7B72A44CBB5D}"/>
              </a:ext>
            </a:extLst>
          </p:cNvPr>
          <p:cNvSpPr txBox="1"/>
          <p:nvPr/>
        </p:nvSpPr>
        <p:spPr>
          <a:xfrm>
            <a:off x="5460969" y="3461950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PUBLISH QoS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0D7304F-6E5F-417F-9AD2-DAE6F5253026}"/>
              </a:ext>
            </a:extLst>
          </p:cNvPr>
          <p:cNvSpPr txBox="1"/>
          <p:nvPr/>
        </p:nvSpPr>
        <p:spPr>
          <a:xfrm>
            <a:off x="5455018" y="4157490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PUBREL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A349A97-F818-499A-8849-3920ABA8A7E5}"/>
              </a:ext>
            </a:extLst>
          </p:cNvPr>
          <p:cNvSpPr txBox="1"/>
          <p:nvPr/>
        </p:nvSpPr>
        <p:spPr>
          <a:xfrm>
            <a:off x="5451036" y="4491278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PUBCOMP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4091FA3-2506-431C-8746-B3D489DEFDCC}"/>
              </a:ext>
            </a:extLst>
          </p:cNvPr>
          <p:cNvCxnSpPr/>
          <p:nvPr/>
        </p:nvCxnSpPr>
        <p:spPr>
          <a:xfrm>
            <a:off x="4860757" y="3740663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384F25F-30FA-494F-A316-477F068E11D8}"/>
              </a:ext>
            </a:extLst>
          </p:cNvPr>
          <p:cNvCxnSpPr>
            <a:cxnSpLocks/>
          </p:cNvCxnSpPr>
          <p:nvPr/>
        </p:nvCxnSpPr>
        <p:spPr>
          <a:xfrm flipH="1">
            <a:off x="4868658" y="4076419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460153DC-E837-4A48-B504-934D0DF502E2}"/>
              </a:ext>
            </a:extLst>
          </p:cNvPr>
          <p:cNvCxnSpPr/>
          <p:nvPr/>
        </p:nvCxnSpPr>
        <p:spPr>
          <a:xfrm>
            <a:off x="4868658" y="4438369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06E6164-CD7F-4633-BDE3-35A9CB3F9AE5}"/>
              </a:ext>
            </a:extLst>
          </p:cNvPr>
          <p:cNvCxnSpPr>
            <a:cxnSpLocks/>
          </p:cNvCxnSpPr>
          <p:nvPr/>
        </p:nvCxnSpPr>
        <p:spPr>
          <a:xfrm flipH="1">
            <a:off x="4860757" y="4773269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0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P spid="26" grpId="0"/>
      <p:bldP spid="34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Retained</a:t>
            </a:r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 Messages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MQTT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13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5604396-72CB-495A-A954-06EDF8FABDFA}"/>
              </a:ext>
            </a:extLst>
          </p:cNvPr>
          <p:cNvGrpSpPr/>
          <p:nvPr/>
        </p:nvGrpSpPr>
        <p:grpSpPr>
          <a:xfrm>
            <a:off x="1066174" y="3376224"/>
            <a:ext cx="1495318" cy="1564779"/>
            <a:chOff x="2025099" y="3026550"/>
            <a:chExt cx="1495318" cy="1564779"/>
          </a:xfrm>
        </p:grpSpPr>
        <p:sp>
          <p:nvSpPr>
            <p:cNvPr id="11" name="Flussdiagramm: Verbinder 10">
              <a:extLst>
                <a:ext uri="{FF2B5EF4-FFF2-40B4-BE49-F238E27FC236}">
                  <a16:creationId xmlns:a16="http://schemas.microsoft.com/office/drawing/2014/main" id="{70C8713F-582B-4101-BB76-05C80654769D}"/>
                </a:ext>
              </a:extLst>
            </p:cNvPr>
            <p:cNvSpPr/>
            <p:nvPr/>
          </p:nvSpPr>
          <p:spPr>
            <a:xfrm>
              <a:off x="2025099" y="3026550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C3F60C8-B424-4D44-ADAC-769C1AC73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374" y="3262755"/>
              <a:ext cx="816168" cy="816168"/>
            </a:xfrm>
            <a:prstGeom prst="rect">
              <a:avLst/>
            </a:prstGeom>
          </p:spPr>
        </p:pic>
        <p:pic>
          <p:nvPicPr>
            <p:cNvPr id="13" name="Grafik 1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B38BD1E9-357A-4AFC-833D-A1F3AF6D6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588" y="3372580"/>
              <a:ext cx="279778" cy="649720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276BF37-A43D-49BF-B1E3-AA4A827B7E13}"/>
                </a:ext>
              </a:extLst>
            </p:cNvPr>
            <p:cNvSpPr txBox="1"/>
            <p:nvPr/>
          </p:nvSpPr>
          <p:spPr>
            <a:xfrm>
              <a:off x="2072938" y="4329719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Temperaturfühler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1C9D3D6-BFCB-4BFF-862B-0C27D88C78F4}"/>
              </a:ext>
            </a:extLst>
          </p:cNvPr>
          <p:cNvGrpSpPr/>
          <p:nvPr/>
        </p:nvGrpSpPr>
        <p:grpSpPr>
          <a:xfrm>
            <a:off x="5291829" y="3384059"/>
            <a:ext cx="1569617" cy="1558469"/>
            <a:chOff x="5160467" y="3319052"/>
            <a:chExt cx="1569617" cy="1558469"/>
          </a:xfrm>
        </p:grpSpPr>
        <p:sp>
          <p:nvSpPr>
            <p:cNvPr id="16" name="Flussdiagramm: Verbinder 15">
              <a:extLst>
                <a:ext uri="{FF2B5EF4-FFF2-40B4-BE49-F238E27FC236}">
                  <a16:creationId xmlns:a16="http://schemas.microsoft.com/office/drawing/2014/main" id="{A20AE187-DC73-45E9-A4F9-6DC0248ABE50}"/>
                </a:ext>
              </a:extLst>
            </p:cNvPr>
            <p:cNvSpPr/>
            <p:nvPr/>
          </p:nvSpPr>
          <p:spPr>
            <a:xfrm>
              <a:off x="5160467" y="3319052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466ADC5-17BA-43B7-8AB6-CFEDD4AD5F65}"/>
                </a:ext>
              </a:extLst>
            </p:cNvPr>
            <p:cNvSpPr txBox="1"/>
            <p:nvPr/>
          </p:nvSpPr>
          <p:spPr>
            <a:xfrm>
              <a:off x="5282605" y="4615911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MQTT-Broker</a:t>
              </a:r>
            </a:p>
          </p:txBody>
        </p:sp>
        <p:pic>
          <p:nvPicPr>
            <p:cNvPr id="18" name="Grafik 17" descr="Ein Bild, das Text, Uhr, Schild, Messanzeige enthält.&#10;&#10;Automatisch generierte Beschreibung">
              <a:extLst>
                <a:ext uri="{FF2B5EF4-FFF2-40B4-BE49-F238E27FC236}">
                  <a16:creationId xmlns:a16="http://schemas.microsoft.com/office/drawing/2014/main" id="{85F9BABD-2C3C-4CE9-ACC9-3F06C675E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" r="60196"/>
            <a:stretch/>
          </p:blipFill>
          <p:spPr>
            <a:xfrm>
              <a:off x="5401278" y="3536143"/>
              <a:ext cx="898259" cy="909906"/>
            </a:xfrm>
            <a:prstGeom prst="rect">
              <a:avLst/>
            </a:prstGeom>
          </p:spPr>
        </p:pic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ED4C48B2-B7E9-45BB-AD50-5C3BCC0C4D15}"/>
              </a:ext>
            </a:extLst>
          </p:cNvPr>
          <p:cNvSpPr txBox="1"/>
          <p:nvPr/>
        </p:nvSpPr>
        <p:spPr>
          <a:xfrm>
            <a:off x="3242915" y="3901193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PUBLISH 12°C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B80A980-3909-4EF9-A805-307DB2DC9CA2}"/>
              </a:ext>
            </a:extLst>
          </p:cNvPr>
          <p:cNvSpPr txBox="1"/>
          <p:nvPr/>
        </p:nvSpPr>
        <p:spPr>
          <a:xfrm>
            <a:off x="7353815" y="3529883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27727A0-5D28-4009-885C-28C8289DE2CD}"/>
              </a:ext>
            </a:extLst>
          </p:cNvPr>
          <p:cNvGrpSpPr/>
          <p:nvPr/>
        </p:nvGrpSpPr>
        <p:grpSpPr>
          <a:xfrm>
            <a:off x="9363948" y="3419428"/>
            <a:ext cx="1818539" cy="1537775"/>
            <a:chOff x="8277640" y="4136483"/>
            <a:chExt cx="1818539" cy="1537775"/>
          </a:xfrm>
        </p:grpSpPr>
        <p:sp>
          <p:nvSpPr>
            <p:cNvPr id="28" name="Flussdiagramm: Verbinder 27">
              <a:extLst>
                <a:ext uri="{FF2B5EF4-FFF2-40B4-BE49-F238E27FC236}">
                  <a16:creationId xmlns:a16="http://schemas.microsoft.com/office/drawing/2014/main" id="{7E517E9D-CCA8-4CFE-ADB6-2870587B683C}"/>
                </a:ext>
              </a:extLst>
            </p:cNvPr>
            <p:cNvSpPr/>
            <p:nvPr/>
          </p:nvSpPr>
          <p:spPr>
            <a:xfrm>
              <a:off x="8277640" y="4136483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26F320A-7B4D-4771-B460-817C94D6A64B}"/>
                </a:ext>
              </a:extLst>
            </p:cNvPr>
            <p:cNvSpPr txBox="1"/>
            <p:nvPr/>
          </p:nvSpPr>
          <p:spPr>
            <a:xfrm>
              <a:off x="8648700" y="5412648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Laptop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964B48AB-59E7-416E-8BD7-2FE63093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86" y="4293121"/>
              <a:ext cx="962890" cy="962890"/>
            </a:xfrm>
            <a:prstGeom prst="rect">
              <a:avLst/>
            </a:prstGeom>
          </p:spPr>
        </p:pic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0F76A79D-B77B-4311-A9FC-37AD1E558955}"/>
              </a:ext>
            </a:extLst>
          </p:cNvPr>
          <p:cNvSpPr txBox="1"/>
          <p:nvPr/>
        </p:nvSpPr>
        <p:spPr>
          <a:xfrm>
            <a:off x="7353815" y="3529883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C3A62E1-CCE7-4B26-A078-6F418E5566AA}"/>
              </a:ext>
            </a:extLst>
          </p:cNvPr>
          <p:cNvCxnSpPr/>
          <p:nvPr/>
        </p:nvCxnSpPr>
        <p:spPr>
          <a:xfrm>
            <a:off x="2660168" y="4162803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8D1B17D-A551-4750-B1CA-144613750477}"/>
              </a:ext>
            </a:extLst>
          </p:cNvPr>
          <p:cNvCxnSpPr>
            <a:cxnSpLocks/>
          </p:cNvCxnSpPr>
          <p:nvPr/>
        </p:nvCxnSpPr>
        <p:spPr>
          <a:xfrm flipH="1">
            <a:off x="6771619" y="3791493"/>
            <a:ext cx="2476500" cy="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55785799-8CD3-422A-9136-A2E4B3B26564}"/>
              </a:ext>
            </a:extLst>
          </p:cNvPr>
          <p:cNvSpPr txBox="1"/>
          <p:nvPr/>
        </p:nvSpPr>
        <p:spPr>
          <a:xfrm>
            <a:off x="3242915" y="3901193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PUBLISH 12°C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E30D916-5B73-4AC2-A8F0-CF7BC53A3194}"/>
              </a:ext>
            </a:extLst>
          </p:cNvPr>
          <p:cNvCxnSpPr/>
          <p:nvPr/>
        </p:nvCxnSpPr>
        <p:spPr>
          <a:xfrm>
            <a:off x="2660168" y="4162803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8135B11-1190-4FB9-BF48-67AB5D0648E8}"/>
              </a:ext>
            </a:extLst>
          </p:cNvPr>
          <p:cNvSpPr txBox="1"/>
          <p:nvPr/>
        </p:nvSpPr>
        <p:spPr>
          <a:xfrm>
            <a:off x="7377444" y="3901193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PUBLISH 12°C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2E5B4B0-0B0A-4663-9E00-C0556DCCEE6B}"/>
              </a:ext>
            </a:extLst>
          </p:cNvPr>
          <p:cNvCxnSpPr/>
          <p:nvPr/>
        </p:nvCxnSpPr>
        <p:spPr>
          <a:xfrm>
            <a:off x="6794697" y="4162803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90E9C1C-0FF0-436B-891A-5CB575473572}"/>
              </a:ext>
            </a:extLst>
          </p:cNvPr>
          <p:cNvSpPr txBox="1"/>
          <p:nvPr/>
        </p:nvSpPr>
        <p:spPr>
          <a:xfrm>
            <a:off x="3236990" y="3901193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PUBLISH 12°C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290E480-54E1-405A-A237-33B4AA75888B}"/>
              </a:ext>
            </a:extLst>
          </p:cNvPr>
          <p:cNvCxnSpPr/>
          <p:nvPr/>
        </p:nvCxnSpPr>
        <p:spPr>
          <a:xfrm>
            <a:off x="2654243" y="4162803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48A9A494-977E-4726-9767-9EF725B158EA}"/>
              </a:ext>
            </a:extLst>
          </p:cNvPr>
          <p:cNvSpPr txBox="1"/>
          <p:nvPr/>
        </p:nvSpPr>
        <p:spPr>
          <a:xfrm>
            <a:off x="3082197" y="4332675"/>
            <a:ext cx="15947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Retain</a:t>
            </a:r>
            <a:r>
              <a:rPr lang="de-DE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de-DE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132F489-9CBB-43DE-A0C1-75D190959F75}"/>
              </a:ext>
            </a:extLst>
          </p:cNvPr>
          <p:cNvSpPr txBox="1"/>
          <p:nvPr/>
        </p:nvSpPr>
        <p:spPr>
          <a:xfrm>
            <a:off x="5327903" y="3132738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12°C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F7F00E4-D201-4566-B173-A94253842C7A}"/>
              </a:ext>
            </a:extLst>
          </p:cNvPr>
          <p:cNvCxnSpPr>
            <a:cxnSpLocks/>
          </p:cNvCxnSpPr>
          <p:nvPr/>
        </p:nvCxnSpPr>
        <p:spPr>
          <a:xfrm flipH="1">
            <a:off x="6771619" y="3791493"/>
            <a:ext cx="2476500" cy="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EC18CEC0-3941-41A6-ABDC-33D9CF1F8768}"/>
              </a:ext>
            </a:extLst>
          </p:cNvPr>
          <p:cNvSpPr txBox="1"/>
          <p:nvPr/>
        </p:nvSpPr>
        <p:spPr>
          <a:xfrm>
            <a:off x="7377444" y="3901193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PUBLISH 12°C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273B091-E9FB-4453-9367-5B6F7C9A63EE}"/>
              </a:ext>
            </a:extLst>
          </p:cNvPr>
          <p:cNvCxnSpPr/>
          <p:nvPr/>
        </p:nvCxnSpPr>
        <p:spPr>
          <a:xfrm>
            <a:off x="6794697" y="4162803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47" grpId="0"/>
      <p:bldP spid="31" grpId="0"/>
      <p:bldP spid="31" grpId="1"/>
      <p:bldP spid="35" grpId="0"/>
      <p:bldP spid="35" grpId="1"/>
      <p:bldP spid="37" grpId="0"/>
      <p:bldP spid="37" grpId="1"/>
      <p:bldP spid="39" grpId="0"/>
      <p:bldP spid="39" grpId="1"/>
      <p:bldP spid="41" grpId="0"/>
      <p:bldP spid="41" grpId="1"/>
      <p:bldP spid="42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Persistent Session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MQTT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14</a:t>
            </a:fld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1C9D3D6-BFCB-4BFF-862B-0C27D88C78F4}"/>
              </a:ext>
            </a:extLst>
          </p:cNvPr>
          <p:cNvGrpSpPr/>
          <p:nvPr/>
        </p:nvGrpSpPr>
        <p:grpSpPr>
          <a:xfrm>
            <a:off x="3253791" y="3268378"/>
            <a:ext cx="1569617" cy="1558469"/>
            <a:chOff x="5160467" y="3319052"/>
            <a:chExt cx="1569617" cy="1558469"/>
          </a:xfrm>
        </p:grpSpPr>
        <p:sp>
          <p:nvSpPr>
            <p:cNvPr id="16" name="Flussdiagramm: Verbinder 15">
              <a:extLst>
                <a:ext uri="{FF2B5EF4-FFF2-40B4-BE49-F238E27FC236}">
                  <a16:creationId xmlns:a16="http://schemas.microsoft.com/office/drawing/2014/main" id="{A20AE187-DC73-45E9-A4F9-6DC0248ABE50}"/>
                </a:ext>
              </a:extLst>
            </p:cNvPr>
            <p:cNvSpPr/>
            <p:nvPr/>
          </p:nvSpPr>
          <p:spPr>
            <a:xfrm>
              <a:off x="5160467" y="3319052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466ADC5-17BA-43B7-8AB6-CFEDD4AD5F65}"/>
                </a:ext>
              </a:extLst>
            </p:cNvPr>
            <p:cNvSpPr txBox="1"/>
            <p:nvPr/>
          </p:nvSpPr>
          <p:spPr>
            <a:xfrm>
              <a:off x="5282605" y="4615911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MQTT-Broker</a:t>
              </a:r>
            </a:p>
          </p:txBody>
        </p:sp>
        <p:pic>
          <p:nvPicPr>
            <p:cNvPr id="18" name="Grafik 17" descr="Ein Bild, das Text, Uhr, Schild, Messanzeige enthält.&#10;&#10;Automatisch generierte Beschreibung">
              <a:extLst>
                <a:ext uri="{FF2B5EF4-FFF2-40B4-BE49-F238E27FC236}">
                  <a16:creationId xmlns:a16="http://schemas.microsoft.com/office/drawing/2014/main" id="{85F9BABD-2C3C-4CE9-ACC9-3F06C675E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" r="60196"/>
            <a:stretch/>
          </p:blipFill>
          <p:spPr>
            <a:xfrm>
              <a:off x="5401278" y="3536143"/>
              <a:ext cx="898259" cy="909906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27727A0-5D28-4009-885C-28C8289DE2CD}"/>
              </a:ext>
            </a:extLst>
          </p:cNvPr>
          <p:cNvGrpSpPr/>
          <p:nvPr/>
        </p:nvGrpSpPr>
        <p:grpSpPr>
          <a:xfrm>
            <a:off x="7325910" y="3303747"/>
            <a:ext cx="1818539" cy="1537775"/>
            <a:chOff x="8277640" y="4136483"/>
            <a:chExt cx="1818539" cy="1537775"/>
          </a:xfrm>
        </p:grpSpPr>
        <p:sp>
          <p:nvSpPr>
            <p:cNvPr id="28" name="Flussdiagramm: Verbinder 27">
              <a:extLst>
                <a:ext uri="{FF2B5EF4-FFF2-40B4-BE49-F238E27FC236}">
                  <a16:creationId xmlns:a16="http://schemas.microsoft.com/office/drawing/2014/main" id="{7E517E9D-CCA8-4CFE-ADB6-2870587B683C}"/>
                </a:ext>
              </a:extLst>
            </p:cNvPr>
            <p:cNvSpPr/>
            <p:nvPr/>
          </p:nvSpPr>
          <p:spPr>
            <a:xfrm>
              <a:off x="8277640" y="4136483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26F320A-7B4D-4771-B460-817C94D6A64B}"/>
                </a:ext>
              </a:extLst>
            </p:cNvPr>
            <p:cNvSpPr txBox="1"/>
            <p:nvPr/>
          </p:nvSpPr>
          <p:spPr>
            <a:xfrm>
              <a:off x="8648700" y="5412648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Laptop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964B48AB-59E7-416E-8BD7-2FE63093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86" y="4293121"/>
              <a:ext cx="962890" cy="962890"/>
            </a:xfrm>
            <a:prstGeom prst="rect">
              <a:avLst/>
            </a:prstGeom>
          </p:spPr>
        </p:pic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0F76A79D-B77B-4311-A9FC-37AD1E558955}"/>
              </a:ext>
            </a:extLst>
          </p:cNvPr>
          <p:cNvSpPr txBox="1"/>
          <p:nvPr/>
        </p:nvSpPr>
        <p:spPr>
          <a:xfrm>
            <a:off x="5315777" y="3414202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8D1B17D-A551-4750-B1CA-144613750477}"/>
              </a:ext>
            </a:extLst>
          </p:cNvPr>
          <p:cNvCxnSpPr>
            <a:cxnSpLocks/>
          </p:cNvCxnSpPr>
          <p:nvPr/>
        </p:nvCxnSpPr>
        <p:spPr>
          <a:xfrm flipH="1">
            <a:off x="4733581" y="3675812"/>
            <a:ext cx="2476500" cy="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8135B11-1190-4FB9-BF48-67AB5D0648E8}"/>
              </a:ext>
            </a:extLst>
          </p:cNvPr>
          <p:cNvSpPr txBox="1"/>
          <p:nvPr/>
        </p:nvSpPr>
        <p:spPr>
          <a:xfrm>
            <a:off x="5338988" y="3974344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CONNACK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2E5B4B0-0B0A-4663-9E00-C0556DCCEE6B}"/>
              </a:ext>
            </a:extLst>
          </p:cNvPr>
          <p:cNvCxnSpPr/>
          <p:nvPr/>
        </p:nvCxnSpPr>
        <p:spPr>
          <a:xfrm>
            <a:off x="4756241" y="4235954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1B6A39E0-4256-4093-A243-E7EDD790CDF2}"/>
              </a:ext>
            </a:extLst>
          </p:cNvPr>
          <p:cNvSpPr txBox="1"/>
          <p:nvPr/>
        </p:nvSpPr>
        <p:spPr>
          <a:xfrm>
            <a:off x="5209772" y="3667679"/>
            <a:ext cx="1569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CleanSession</a:t>
            </a:r>
            <a:r>
              <a:rPr lang="de-DE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F57494D-14E3-4FCD-97B7-FE78BE88B0D1}"/>
              </a:ext>
            </a:extLst>
          </p:cNvPr>
          <p:cNvSpPr txBox="1"/>
          <p:nvPr/>
        </p:nvSpPr>
        <p:spPr>
          <a:xfrm>
            <a:off x="5315777" y="3414202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AE29DB2-9D7C-4873-9E08-E895B333B5AF}"/>
              </a:ext>
            </a:extLst>
          </p:cNvPr>
          <p:cNvCxnSpPr>
            <a:cxnSpLocks/>
          </p:cNvCxnSpPr>
          <p:nvPr/>
        </p:nvCxnSpPr>
        <p:spPr>
          <a:xfrm flipH="1">
            <a:off x="4733581" y="3675812"/>
            <a:ext cx="2476500" cy="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E1EF9B43-383E-4F7F-B6FD-4C35AB3CD141}"/>
              </a:ext>
            </a:extLst>
          </p:cNvPr>
          <p:cNvSpPr txBox="1"/>
          <p:nvPr/>
        </p:nvSpPr>
        <p:spPr>
          <a:xfrm>
            <a:off x="5337859" y="3974344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SUBACK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C9704DB-CE30-4374-9A84-498F75FFCFFB}"/>
              </a:ext>
            </a:extLst>
          </p:cNvPr>
          <p:cNvCxnSpPr/>
          <p:nvPr/>
        </p:nvCxnSpPr>
        <p:spPr>
          <a:xfrm>
            <a:off x="4755112" y="4235954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75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7" grpId="0"/>
      <p:bldP spid="37" grpId="1"/>
      <p:bldP spid="43" grpId="0"/>
      <p:bldP spid="43" grpId="1"/>
      <p:bldP spid="44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Last Will &amp; Testament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MQTT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15</a:t>
            </a:fld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1C9D3D6-BFCB-4BFF-862B-0C27D88C78F4}"/>
              </a:ext>
            </a:extLst>
          </p:cNvPr>
          <p:cNvGrpSpPr/>
          <p:nvPr/>
        </p:nvGrpSpPr>
        <p:grpSpPr>
          <a:xfrm>
            <a:off x="3253791" y="3268378"/>
            <a:ext cx="1569617" cy="1558469"/>
            <a:chOff x="5160467" y="3319052"/>
            <a:chExt cx="1569617" cy="1558469"/>
          </a:xfrm>
        </p:grpSpPr>
        <p:sp>
          <p:nvSpPr>
            <p:cNvPr id="16" name="Flussdiagramm: Verbinder 15">
              <a:extLst>
                <a:ext uri="{FF2B5EF4-FFF2-40B4-BE49-F238E27FC236}">
                  <a16:creationId xmlns:a16="http://schemas.microsoft.com/office/drawing/2014/main" id="{A20AE187-DC73-45E9-A4F9-6DC0248ABE50}"/>
                </a:ext>
              </a:extLst>
            </p:cNvPr>
            <p:cNvSpPr/>
            <p:nvPr/>
          </p:nvSpPr>
          <p:spPr>
            <a:xfrm>
              <a:off x="5160467" y="3319052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466ADC5-17BA-43B7-8AB6-CFEDD4AD5F65}"/>
                </a:ext>
              </a:extLst>
            </p:cNvPr>
            <p:cNvSpPr txBox="1"/>
            <p:nvPr/>
          </p:nvSpPr>
          <p:spPr>
            <a:xfrm>
              <a:off x="5282605" y="4615911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MQTT-Broker</a:t>
              </a:r>
            </a:p>
          </p:txBody>
        </p:sp>
        <p:pic>
          <p:nvPicPr>
            <p:cNvPr id="18" name="Grafik 17" descr="Ein Bild, das Text, Uhr, Schild, Messanzeige enthält.&#10;&#10;Automatisch generierte Beschreibung">
              <a:extLst>
                <a:ext uri="{FF2B5EF4-FFF2-40B4-BE49-F238E27FC236}">
                  <a16:creationId xmlns:a16="http://schemas.microsoft.com/office/drawing/2014/main" id="{85F9BABD-2C3C-4CE9-ACC9-3F06C675E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" r="60196"/>
            <a:stretch/>
          </p:blipFill>
          <p:spPr>
            <a:xfrm>
              <a:off x="5401278" y="3536143"/>
              <a:ext cx="898259" cy="909906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27727A0-5D28-4009-885C-28C8289DE2CD}"/>
              </a:ext>
            </a:extLst>
          </p:cNvPr>
          <p:cNvGrpSpPr/>
          <p:nvPr/>
        </p:nvGrpSpPr>
        <p:grpSpPr>
          <a:xfrm>
            <a:off x="7325910" y="3303747"/>
            <a:ext cx="1818539" cy="1537775"/>
            <a:chOff x="8277640" y="4136483"/>
            <a:chExt cx="1818539" cy="1537775"/>
          </a:xfrm>
        </p:grpSpPr>
        <p:sp>
          <p:nvSpPr>
            <p:cNvPr id="28" name="Flussdiagramm: Verbinder 27">
              <a:extLst>
                <a:ext uri="{FF2B5EF4-FFF2-40B4-BE49-F238E27FC236}">
                  <a16:creationId xmlns:a16="http://schemas.microsoft.com/office/drawing/2014/main" id="{7E517E9D-CCA8-4CFE-ADB6-2870587B683C}"/>
                </a:ext>
              </a:extLst>
            </p:cNvPr>
            <p:cNvSpPr/>
            <p:nvPr/>
          </p:nvSpPr>
          <p:spPr>
            <a:xfrm>
              <a:off x="8277640" y="4136483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26F320A-7B4D-4771-B460-817C94D6A64B}"/>
                </a:ext>
              </a:extLst>
            </p:cNvPr>
            <p:cNvSpPr txBox="1"/>
            <p:nvPr/>
          </p:nvSpPr>
          <p:spPr>
            <a:xfrm>
              <a:off x="8648700" y="5412648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Laptop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964B48AB-59E7-416E-8BD7-2FE63093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86" y="4293121"/>
              <a:ext cx="962890" cy="962890"/>
            </a:xfrm>
            <a:prstGeom prst="rect">
              <a:avLst/>
            </a:prstGeom>
          </p:spPr>
        </p:pic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0F76A79D-B77B-4311-A9FC-37AD1E558955}"/>
              </a:ext>
            </a:extLst>
          </p:cNvPr>
          <p:cNvSpPr txBox="1"/>
          <p:nvPr/>
        </p:nvSpPr>
        <p:spPr>
          <a:xfrm>
            <a:off x="5315777" y="3414202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8D1B17D-A551-4750-B1CA-144613750477}"/>
              </a:ext>
            </a:extLst>
          </p:cNvPr>
          <p:cNvCxnSpPr>
            <a:cxnSpLocks/>
          </p:cNvCxnSpPr>
          <p:nvPr/>
        </p:nvCxnSpPr>
        <p:spPr>
          <a:xfrm flipH="1">
            <a:off x="4733581" y="3675812"/>
            <a:ext cx="2476500" cy="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8135B11-1190-4FB9-BF48-67AB5D0648E8}"/>
              </a:ext>
            </a:extLst>
          </p:cNvPr>
          <p:cNvSpPr txBox="1"/>
          <p:nvPr/>
        </p:nvSpPr>
        <p:spPr>
          <a:xfrm>
            <a:off x="5338988" y="3974344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CONNACK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2E5B4B0-0B0A-4663-9E00-C0556DCCEE6B}"/>
              </a:ext>
            </a:extLst>
          </p:cNvPr>
          <p:cNvCxnSpPr/>
          <p:nvPr/>
        </p:nvCxnSpPr>
        <p:spPr>
          <a:xfrm>
            <a:off x="4756241" y="4235954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1B6A39E0-4256-4093-A243-E7EDD790CDF2}"/>
              </a:ext>
            </a:extLst>
          </p:cNvPr>
          <p:cNvSpPr txBox="1"/>
          <p:nvPr/>
        </p:nvSpPr>
        <p:spPr>
          <a:xfrm>
            <a:off x="4633672" y="3660437"/>
            <a:ext cx="2717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LastWill</a:t>
            </a:r>
            <a:r>
              <a:rPr lang="de-DE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Topic / QoS / Message / </a:t>
            </a:r>
            <a:r>
              <a:rPr lang="de-DE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Retain</a:t>
            </a:r>
            <a:endParaRPr lang="de-DE" sz="11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1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Keep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Alive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MQTT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16</a:t>
            </a:fld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1C9D3D6-BFCB-4BFF-862B-0C27D88C78F4}"/>
              </a:ext>
            </a:extLst>
          </p:cNvPr>
          <p:cNvGrpSpPr/>
          <p:nvPr/>
        </p:nvGrpSpPr>
        <p:grpSpPr>
          <a:xfrm>
            <a:off x="3253791" y="3268378"/>
            <a:ext cx="1569617" cy="1558469"/>
            <a:chOff x="5160467" y="3319052"/>
            <a:chExt cx="1569617" cy="1558469"/>
          </a:xfrm>
        </p:grpSpPr>
        <p:sp>
          <p:nvSpPr>
            <p:cNvPr id="16" name="Flussdiagramm: Verbinder 15">
              <a:extLst>
                <a:ext uri="{FF2B5EF4-FFF2-40B4-BE49-F238E27FC236}">
                  <a16:creationId xmlns:a16="http://schemas.microsoft.com/office/drawing/2014/main" id="{A20AE187-DC73-45E9-A4F9-6DC0248ABE50}"/>
                </a:ext>
              </a:extLst>
            </p:cNvPr>
            <p:cNvSpPr/>
            <p:nvPr/>
          </p:nvSpPr>
          <p:spPr>
            <a:xfrm>
              <a:off x="5160467" y="3319052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466ADC5-17BA-43B7-8AB6-CFEDD4AD5F65}"/>
                </a:ext>
              </a:extLst>
            </p:cNvPr>
            <p:cNvSpPr txBox="1"/>
            <p:nvPr/>
          </p:nvSpPr>
          <p:spPr>
            <a:xfrm>
              <a:off x="5282605" y="4615911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MQTT-Broker</a:t>
              </a:r>
            </a:p>
          </p:txBody>
        </p:sp>
        <p:pic>
          <p:nvPicPr>
            <p:cNvPr id="18" name="Grafik 17" descr="Ein Bild, das Text, Uhr, Schild, Messanzeige enthält.&#10;&#10;Automatisch generierte Beschreibung">
              <a:extLst>
                <a:ext uri="{FF2B5EF4-FFF2-40B4-BE49-F238E27FC236}">
                  <a16:creationId xmlns:a16="http://schemas.microsoft.com/office/drawing/2014/main" id="{85F9BABD-2C3C-4CE9-ACC9-3F06C675E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" r="60196"/>
            <a:stretch/>
          </p:blipFill>
          <p:spPr>
            <a:xfrm>
              <a:off x="5401278" y="3536143"/>
              <a:ext cx="898259" cy="909906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27727A0-5D28-4009-885C-28C8289DE2CD}"/>
              </a:ext>
            </a:extLst>
          </p:cNvPr>
          <p:cNvGrpSpPr/>
          <p:nvPr/>
        </p:nvGrpSpPr>
        <p:grpSpPr>
          <a:xfrm>
            <a:off x="7325910" y="3303747"/>
            <a:ext cx="1818539" cy="1537775"/>
            <a:chOff x="8277640" y="4136483"/>
            <a:chExt cx="1818539" cy="1537775"/>
          </a:xfrm>
        </p:grpSpPr>
        <p:sp>
          <p:nvSpPr>
            <p:cNvPr id="28" name="Flussdiagramm: Verbinder 27">
              <a:extLst>
                <a:ext uri="{FF2B5EF4-FFF2-40B4-BE49-F238E27FC236}">
                  <a16:creationId xmlns:a16="http://schemas.microsoft.com/office/drawing/2014/main" id="{7E517E9D-CCA8-4CFE-ADB6-2870587B683C}"/>
                </a:ext>
              </a:extLst>
            </p:cNvPr>
            <p:cNvSpPr/>
            <p:nvPr/>
          </p:nvSpPr>
          <p:spPr>
            <a:xfrm>
              <a:off x="8277640" y="4136483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26F320A-7B4D-4771-B460-817C94D6A64B}"/>
                </a:ext>
              </a:extLst>
            </p:cNvPr>
            <p:cNvSpPr txBox="1"/>
            <p:nvPr/>
          </p:nvSpPr>
          <p:spPr>
            <a:xfrm>
              <a:off x="8648700" y="5412648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Laptop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964B48AB-59E7-416E-8BD7-2FE63093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86" y="4293121"/>
              <a:ext cx="962890" cy="962890"/>
            </a:xfrm>
            <a:prstGeom prst="rect">
              <a:avLst/>
            </a:prstGeom>
          </p:spPr>
        </p:pic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0F76A79D-B77B-4311-A9FC-37AD1E558955}"/>
              </a:ext>
            </a:extLst>
          </p:cNvPr>
          <p:cNvSpPr txBox="1"/>
          <p:nvPr/>
        </p:nvSpPr>
        <p:spPr>
          <a:xfrm>
            <a:off x="5315777" y="3414202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CONNECT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8D1B17D-A551-4750-B1CA-144613750477}"/>
              </a:ext>
            </a:extLst>
          </p:cNvPr>
          <p:cNvCxnSpPr>
            <a:cxnSpLocks/>
          </p:cNvCxnSpPr>
          <p:nvPr/>
        </p:nvCxnSpPr>
        <p:spPr>
          <a:xfrm flipH="1">
            <a:off x="4733581" y="3675812"/>
            <a:ext cx="2476500" cy="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8135B11-1190-4FB9-BF48-67AB5D0648E8}"/>
              </a:ext>
            </a:extLst>
          </p:cNvPr>
          <p:cNvSpPr txBox="1"/>
          <p:nvPr/>
        </p:nvSpPr>
        <p:spPr>
          <a:xfrm>
            <a:off x="5338988" y="3974344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CONNACK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2E5B4B0-0B0A-4663-9E00-C0556DCCEE6B}"/>
              </a:ext>
            </a:extLst>
          </p:cNvPr>
          <p:cNvCxnSpPr/>
          <p:nvPr/>
        </p:nvCxnSpPr>
        <p:spPr>
          <a:xfrm>
            <a:off x="4756241" y="4235954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1B6A39E0-4256-4093-A243-E7EDD790CDF2}"/>
              </a:ext>
            </a:extLst>
          </p:cNvPr>
          <p:cNvSpPr txBox="1"/>
          <p:nvPr/>
        </p:nvSpPr>
        <p:spPr>
          <a:xfrm>
            <a:off x="5133360" y="3660437"/>
            <a:ext cx="1603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KeepAlive</a:t>
            </a:r>
            <a:r>
              <a:rPr lang="de-DE" sz="11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8D20735-7B10-44C7-8C79-D5F84F54E890}"/>
              </a:ext>
            </a:extLst>
          </p:cNvPr>
          <p:cNvSpPr txBox="1"/>
          <p:nvPr/>
        </p:nvSpPr>
        <p:spPr>
          <a:xfrm>
            <a:off x="5315777" y="3415201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PINGREQ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07B5559-A61F-448F-B111-A1836C66B12A}"/>
              </a:ext>
            </a:extLst>
          </p:cNvPr>
          <p:cNvCxnSpPr>
            <a:cxnSpLocks/>
          </p:cNvCxnSpPr>
          <p:nvPr/>
        </p:nvCxnSpPr>
        <p:spPr>
          <a:xfrm flipH="1">
            <a:off x="4733581" y="3676811"/>
            <a:ext cx="2476500" cy="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32E82502-0496-4E44-A52E-3051AFEA93E5}"/>
              </a:ext>
            </a:extLst>
          </p:cNvPr>
          <p:cNvSpPr txBox="1"/>
          <p:nvPr/>
        </p:nvSpPr>
        <p:spPr>
          <a:xfrm>
            <a:off x="5338988" y="3973844"/>
            <a:ext cx="1269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PINGRESP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8855560-4253-4172-86A7-16604D69B161}"/>
              </a:ext>
            </a:extLst>
          </p:cNvPr>
          <p:cNvCxnSpPr/>
          <p:nvPr/>
        </p:nvCxnSpPr>
        <p:spPr>
          <a:xfrm>
            <a:off x="4756241" y="4235454"/>
            <a:ext cx="2476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0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7" grpId="0"/>
      <p:bldP spid="37" grpId="1"/>
      <p:bldP spid="43" grpId="0"/>
      <p:bldP spid="43" grpId="1"/>
      <p:bldP spid="23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>
                <a:solidFill>
                  <a:schemeClr val="tx1">
                    <a:lumMod val="95000"/>
                  </a:schemeClr>
                </a:solidFill>
              </a:rPr>
              <a:t>Ausblicks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MQTT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17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4A27B-D59F-488A-A977-F0E9AF32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MQTT Anwenden </a:t>
            </a:r>
          </a:p>
          <a:p>
            <a:r>
              <a:rPr lang="de-DE" dirty="0"/>
              <a:t>Nutzen eines externen Brokers</a:t>
            </a:r>
          </a:p>
          <a:p>
            <a:r>
              <a:rPr lang="de-DE" dirty="0"/>
              <a:t>(Optional) Lokalen </a:t>
            </a:r>
            <a:r>
              <a:rPr lang="de-DE" dirty="0" err="1"/>
              <a:t>Mosquitto</a:t>
            </a:r>
            <a:r>
              <a:rPr lang="de-DE" dirty="0"/>
              <a:t> Broker Installieren</a:t>
            </a:r>
          </a:p>
          <a:p>
            <a:pPr lvl="1"/>
            <a:r>
              <a:rPr lang="de-DE" dirty="0"/>
              <a:t>Verbindung über </a:t>
            </a:r>
            <a:r>
              <a:rPr lang="de-DE" dirty="0" err="1"/>
              <a:t>localhost</a:t>
            </a:r>
            <a:r>
              <a:rPr lang="de-DE" dirty="0"/>
              <a:t> möglich</a:t>
            </a:r>
          </a:p>
          <a:p>
            <a:r>
              <a:rPr lang="de-DE" dirty="0"/>
              <a:t>Wildcards in der Praxis</a:t>
            </a:r>
          </a:p>
        </p:txBody>
      </p:sp>
    </p:spTree>
    <p:extLst>
      <p:ext uri="{BB962C8B-B14F-4D97-AF65-F5344CB8AC3E}">
        <p14:creationId xmlns:p14="http://schemas.microsoft.com/office/powerpoint/2010/main" val="111284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Table of Content 1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Was ist MQTT?</a:t>
            </a:r>
          </a:p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Das Prinzip von MQTT</a:t>
            </a:r>
          </a:p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Topics</a:t>
            </a:r>
          </a:p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Wildcards </a:t>
            </a:r>
          </a:p>
          <a:p>
            <a:pPr lvl="1"/>
            <a:r>
              <a:rPr lang="de-DE" sz="2800" dirty="0" err="1">
                <a:solidFill>
                  <a:schemeClr val="tx1">
                    <a:lumMod val="95000"/>
                  </a:schemeClr>
                </a:solidFill>
              </a:rPr>
              <a:t>Einstuffige</a:t>
            </a:r>
            <a:endParaRPr lang="de-DE" sz="28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2800" dirty="0" err="1">
                <a:solidFill>
                  <a:schemeClr val="tx1">
                    <a:lumMod val="95000"/>
                  </a:schemeClr>
                </a:solidFill>
              </a:rPr>
              <a:t>Mehrstuffige</a:t>
            </a:r>
            <a:endParaRPr lang="de-DE" sz="28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Quality of Service (QoS)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MQTT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Table of Content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Retained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Messages</a:t>
            </a:r>
          </a:p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Persistent Session</a:t>
            </a:r>
          </a:p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Last Will &amp; Testament</a:t>
            </a:r>
          </a:p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Keep </a:t>
            </a:r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Alive</a:t>
            </a:r>
            <a:endParaRPr lang="de-DE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Ausblick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MQTT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67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Was ist MQTT?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dirty="0"/>
              <a:t>Message Queuing </a:t>
            </a:r>
            <a:r>
              <a:rPr lang="de-DE" dirty="0" err="1"/>
              <a:t>Telemetry</a:t>
            </a:r>
            <a:r>
              <a:rPr lang="de-DE" dirty="0"/>
              <a:t> Transport</a:t>
            </a:r>
          </a:p>
          <a:p>
            <a:r>
              <a:rPr lang="de-DE" dirty="0"/>
              <a:t>offenes Netzwerkprotokoll </a:t>
            </a:r>
            <a:r>
              <a:rPr lang="de-DE" dirty="0" err="1"/>
              <a:t>Machine</a:t>
            </a:r>
            <a:r>
              <a:rPr lang="de-DE" dirty="0"/>
              <a:t>-to-</a:t>
            </a:r>
            <a:r>
              <a:rPr lang="de-DE" dirty="0" err="1"/>
              <a:t>Machine</a:t>
            </a:r>
            <a:r>
              <a:rPr lang="de-DE" dirty="0"/>
              <a:t>-Kommunikation (M2M)</a:t>
            </a:r>
          </a:p>
          <a:p>
            <a:r>
              <a:rPr lang="de-DE" dirty="0"/>
              <a:t>Publish-</a:t>
            </a:r>
            <a:r>
              <a:rPr lang="de-DE" dirty="0" err="1"/>
              <a:t>Subscribe</a:t>
            </a:r>
            <a:r>
              <a:rPr lang="de-DE" dirty="0"/>
              <a:t>-Kommunikation. </a:t>
            </a:r>
          </a:p>
          <a:p>
            <a:r>
              <a:rPr lang="de-DE" dirty="0"/>
              <a:t>Broker dient der Nachrichtenverwaltung und </a:t>
            </a:r>
            <a:r>
              <a:rPr lang="de-DE" dirty="0" err="1"/>
              <a:t>verteilung</a:t>
            </a:r>
            <a:r>
              <a:rPr lang="de-DE" dirty="0"/>
              <a:t>.</a:t>
            </a:r>
          </a:p>
          <a:p>
            <a:r>
              <a:rPr lang="de-DE" dirty="0"/>
              <a:t>Clients sind Publisher und Subscriber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MQTT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2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Das Prinzip von MQTT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MQTT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9F0ABB4D-B97E-436E-9CFA-0FBBCDFD426F}"/>
              </a:ext>
            </a:extLst>
          </p:cNvPr>
          <p:cNvGrpSpPr/>
          <p:nvPr/>
        </p:nvGrpSpPr>
        <p:grpSpPr>
          <a:xfrm>
            <a:off x="3766101" y="3606308"/>
            <a:ext cx="1545488" cy="261610"/>
            <a:chOff x="3581400" y="3472456"/>
            <a:chExt cx="1545488" cy="261610"/>
          </a:xfrm>
        </p:grpSpPr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D390A773-D2EE-4D88-90B5-8CA737885935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3697441"/>
              <a:ext cx="13716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CC2447D2-388D-4F82-81C3-ECD77C07BF55}"/>
                </a:ext>
              </a:extLst>
            </p:cNvPr>
            <p:cNvSpPr txBox="1"/>
            <p:nvPr/>
          </p:nvSpPr>
          <p:spPr>
            <a:xfrm>
              <a:off x="3679409" y="3472456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publish „21° C“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0016ECA-F645-4AAB-8774-54816416DFBC}"/>
              </a:ext>
            </a:extLst>
          </p:cNvPr>
          <p:cNvCxnSpPr>
            <a:cxnSpLocks/>
          </p:cNvCxnSpPr>
          <p:nvPr/>
        </p:nvCxnSpPr>
        <p:spPr>
          <a:xfrm rot="20312806">
            <a:off x="6853222" y="3039859"/>
            <a:ext cx="146614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2DEA200A-37E7-4F83-8EEC-298857F265A0}"/>
              </a:ext>
            </a:extLst>
          </p:cNvPr>
          <p:cNvSpPr txBox="1"/>
          <p:nvPr/>
        </p:nvSpPr>
        <p:spPr>
          <a:xfrm rot="20312806">
            <a:off x="6995630" y="2952352"/>
            <a:ext cx="144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publish „21° C“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CB4F68E-949B-419C-A352-47ABE91BBCDB}"/>
              </a:ext>
            </a:extLst>
          </p:cNvPr>
          <p:cNvCxnSpPr>
            <a:cxnSpLocks/>
          </p:cNvCxnSpPr>
          <p:nvPr/>
        </p:nvCxnSpPr>
        <p:spPr>
          <a:xfrm rot="20312806" flipH="1" flipV="1">
            <a:off x="6793943" y="2889008"/>
            <a:ext cx="1466144" cy="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C984952F-4AC3-4FBE-AF0F-1708D335C688}"/>
              </a:ext>
            </a:extLst>
          </p:cNvPr>
          <p:cNvSpPr txBox="1"/>
          <p:nvPr/>
        </p:nvSpPr>
        <p:spPr>
          <a:xfrm rot="20312806">
            <a:off x="6724062" y="2653488"/>
            <a:ext cx="144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9B8FE2F-8638-4F65-B2BD-6485D2AAB669}"/>
              </a:ext>
            </a:extLst>
          </p:cNvPr>
          <p:cNvCxnSpPr>
            <a:cxnSpLocks/>
          </p:cNvCxnSpPr>
          <p:nvPr/>
        </p:nvCxnSpPr>
        <p:spPr>
          <a:xfrm rot="1260000">
            <a:off x="6894670" y="4457569"/>
            <a:ext cx="146614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AC17FC02-C5A1-4D15-B837-BFC5FF26603D}"/>
              </a:ext>
            </a:extLst>
          </p:cNvPr>
          <p:cNvSpPr txBox="1"/>
          <p:nvPr/>
        </p:nvSpPr>
        <p:spPr>
          <a:xfrm rot="1260000">
            <a:off x="6972964" y="4448535"/>
            <a:ext cx="144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publish „21° C“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D54A6C1-F8BE-4EA9-97ED-D873E261BDE0}"/>
              </a:ext>
            </a:extLst>
          </p:cNvPr>
          <p:cNvCxnSpPr>
            <a:cxnSpLocks/>
          </p:cNvCxnSpPr>
          <p:nvPr/>
        </p:nvCxnSpPr>
        <p:spPr>
          <a:xfrm rot="1260000" flipH="1" flipV="1">
            <a:off x="6952754" y="4306254"/>
            <a:ext cx="1466144" cy="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9A542079-DD03-4621-B917-DA57800B89C9}"/>
              </a:ext>
            </a:extLst>
          </p:cNvPr>
          <p:cNvSpPr txBox="1"/>
          <p:nvPr/>
        </p:nvSpPr>
        <p:spPr>
          <a:xfrm rot="1260000">
            <a:off x="7031048" y="4081970"/>
            <a:ext cx="144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subscribe</a:t>
            </a:r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F9586AF-E013-4B4E-B77B-90CF14056A36}"/>
              </a:ext>
            </a:extLst>
          </p:cNvPr>
          <p:cNvGrpSpPr/>
          <p:nvPr/>
        </p:nvGrpSpPr>
        <p:grpSpPr>
          <a:xfrm>
            <a:off x="2209800" y="3160402"/>
            <a:ext cx="1495318" cy="1564779"/>
            <a:chOff x="2025099" y="3026550"/>
            <a:chExt cx="1495318" cy="1564779"/>
          </a:xfrm>
        </p:grpSpPr>
        <p:sp>
          <p:nvSpPr>
            <p:cNvPr id="10" name="Flussdiagramm: Verbinder 9">
              <a:extLst>
                <a:ext uri="{FF2B5EF4-FFF2-40B4-BE49-F238E27FC236}">
                  <a16:creationId xmlns:a16="http://schemas.microsoft.com/office/drawing/2014/main" id="{511BEC04-EE9C-4735-BE56-26B1F215B9A5}"/>
                </a:ext>
              </a:extLst>
            </p:cNvPr>
            <p:cNvSpPr/>
            <p:nvPr/>
          </p:nvSpPr>
          <p:spPr>
            <a:xfrm>
              <a:off x="2025099" y="3026550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/>
            </a:p>
          </p:txBody>
        </p:sp>
        <p:pic>
          <p:nvPicPr>
            <p:cNvPr id="68" name="Grafik 67">
              <a:extLst>
                <a:ext uri="{FF2B5EF4-FFF2-40B4-BE49-F238E27FC236}">
                  <a16:creationId xmlns:a16="http://schemas.microsoft.com/office/drawing/2014/main" id="{356607F0-EB6A-40A0-A1A9-EFF30965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374" y="3262755"/>
              <a:ext cx="816168" cy="816168"/>
            </a:xfrm>
            <a:prstGeom prst="rect">
              <a:avLst/>
            </a:prstGeom>
          </p:spPr>
        </p:pic>
        <p:pic>
          <p:nvPicPr>
            <p:cNvPr id="71" name="Grafik 70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0B70C8E-BE19-4A98-9709-7DDAE55B1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588" y="3372580"/>
              <a:ext cx="279778" cy="649720"/>
            </a:xfrm>
            <a:prstGeom prst="rect">
              <a:avLst/>
            </a:prstGeom>
          </p:spPr>
        </p:pic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1D25BC9D-B9FD-4481-8AF3-0AAF31A71603}"/>
                </a:ext>
              </a:extLst>
            </p:cNvPr>
            <p:cNvSpPr txBox="1"/>
            <p:nvPr/>
          </p:nvSpPr>
          <p:spPr>
            <a:xfrm>
              <a:off x="2072938" y="4329719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Temperaturfühler</a:t>
              </a:r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B0E231C2-31BD-4F57-BA60-CE586DF0358D}"/>
              </a:ext>
            </a:extLst>
          </p:cNvPr>
          <p:cNvGrpSpPr/>
          <p:nvPr/>
        </p:nvGrpSpPr>
        <p:grpSpPr>
          <a:xfrm>
            <a:off x="5325303" y="3160402"/>
            <a:ext cx="1618057" cy="1587836"/>
            <a:chOff x="5140602" y="3026550"/>
            <a:chExt cx="1618057" cy="1587836"/>
          </a:xfrm>
        </p:grpSpPr>
        <p:sp>
          <p:nvSpPr>
            <p:cNvPr id="4" name="Flussdiagramm: Verbinder 3">
              <a:extLst>
                <a:ext uri="{FF2B5EF4-FFF2-40B4-BE49-F238E27FC236}">
                  <a16:creationId xmlns:a16="http://schemas.microsoft.com/office/drawing/2014/main" id="{3448FC9A-C027-4DAC-8185-CFFB8342245F}"/>
                </a:ext>
              </a:extLst>
            </p:cNvPr>
            <p:cNvSpPr/>
            <p:nvPr/>
          </p:nvSpPr>
          <p:spPr>
            <a:xfrm>
              <a:off x="5140602" y="3026550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89061BD6-F0C7-49E8-9DB7-FD5A5EE3403B}"/>
                </a:ext>
              </a:extLst>
            </p:cNvPr>
            <p:cNvSpPr txBox="1"/>
            <p:nvPr/>
          </p:nvSpPr>
          <p:spPr>
            <a:xfrm>
              <a:off x="5311180" y="4352776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MQTT-Broker</a:t>
              </a:r>
            </a:p>
          </p:txBody>
        </p:sp>
        <p:pic>
          <p:nvPicPr>
            <p:cNvPr id="81" name="Grafik 80" descr="Ein Bild, das Text, Uhr, Schild, Messanzeige enthält.&#10;&#10;Automatisch generierte Beschreibung">
              <a:extLst>
                <a:ext uri="{FF2B5EF4-FFF2-40B4-BE49-F238E27FC236}">
                  <a16:creationId xmlns:a16="http://schemas.microsoft.com/office/drawing/2014/main" id="{A355D15B-37DA-4BD9-B365-93DF8FD05B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" r="60196"/>
            <a:stretch/>
          </p:blipFill>
          <p:spPr>
            <a:xfrm>
              <a:off x="5382229" y="3258398"/>
              <a:ext cx="898259" cy="909906"/>
            </a:xfrm>
            <a:prstGeom prst="rect">
              <a:avLst/>
            </a:prstGeom>
          </p:spPr>
        </p:pic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0234C1A6-928A-44A8-82F5-BD5C7867510D}"/>
              </a:ext>
            </a:extLst>
          </p:cNvPr>
          <p:cNvGrpSpPr/>
          <p:nvPr/>
        </p:nvGrpSpPr>
        <p:grpSpPr>
          <a:xfrm>
            <a:off x="8462341" y="4270335"/>
            <a:ext cx="1818539" cy="1537775"/>
            <a:chOff x="8277640" y="4136483"/>
            <a:chExt cx="1818539" cy="1537775"/>
          </a:xfrm>
        </p:grpSpPr>
        <p:sp>
          <p:nvSpPr>
            <p:cNvPr id="12" name="Flussdiagramm: Verbinder 11">
              <a:extLst>
                <a:ext uri="{FF2B5EF4-FFF2-40B4-BE49-F238E27FC236}">
                  <a16:creationId xmlns:a16="http://schemas.microsoft.com/office/drawing/2014/main" id="{ECCBFF6D-AB8B-4533-976E-F40C3D4F1FFB}"/>
                </a:ext>
              </a:extLst>
            </p:cNvPr>
            <p:cNvSpPr/>
            <p:nvPr/>
          </p:nvSpPr>
          <p:spPr>
            <a:xfrm>
              <a:off x="8277640" y="4136483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3446339C-4F73-4C18-B468-70D6A6CDB900}"/>
                </a:ext>
              </a:extLst>
            </p:cNvPr>
            <p:cNvSpPr txBox="1"/>
            <p:nvPr/>
          </p:nvSpPr>
          <p:spPr>
            <a:xfrm>
              <a:off x="8648700" y="5412648"/>
              <a:ext cx="1447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Laptop</a:t>
              </a:r>
            </a:p>
          </p:txBody>
        </p:sp>
        <p:pic>
          <p:nvPicPr>
            <p:cNvPr id="83" name="Grafik 82">
              <a:extLst>
                <a:ext uri="{FF2B5EF4-FFF2-40B4-BE49-F238E27FC236}">
                  <a16:creationId xmlns:a16="http://schemas.microsoft.com/office/drawing/2014/main" id="{78B9400F-CB46-4232-9C46-F18A1AE98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7086" y="4293121"/>
              <a:ext cx="962890" cy="962890"/>
            </a:xfrm>
            <a:prstGeom prst="rect">
              <a:avLst/>
            </a:prstGeom>
          </p:spPr>
        </p:pic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C699D3E3-467C-44C0-A010-8916B97C2BC7}"/>
              </a:ext>
            </a:extLst>
          </p:cNvPr>
          <p:cNvGrpSpPr/>
          <p:nvPr/>
        </p:nvGrpSpPr>
        <p:grpSpPr>
          <a:xfrm>
            <a:off x="8440806" y="2050468"/>
            <a:ext cx="1395101" cy="1581785"/>
            <a:chOff x="8256105" y="1916616"/>
            <a:chExt cx="1395101" cy="1581785"/>
          </a:xfrm>
        </p:grpSpPr>
        <p:sp>
          <p:nvSpPr>
            <p:cNvPr id="11" name="Flussdiagramm: Verbinder 10">
              <a:extLst>
                <a:ext uri="{FF2B5EF4-FFF2-40B4-BE49-F238E27FC236}">
                  <a16:creationId xmlns:a16="http://schemas.microsoft.com/office/drawing/2014/main" id="{7861F0A9-63C0-4C12-8676-11DD9E7ABBE8}"/>
                </a:ext>
              </a:extLst>
            </p:cNvPr>
            <p:cNvSpPr/>
            <p:nvPr/>
          </p:nvSpPr>
          <p:spPr>
            <a:xfrm>
              <a:off x="8256105" y="1916616"/>
              <a:ext cx="1341782" cy="1341782"/>
            </a:xfrm>
            <a:prstGeom prst="flowChartConnector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1110EEB-BC6B-4490-B1DE-6FD33D0A54A7}"/>
                </a:ext>
              </a:extLst>
            </p:cNvPr>
            <p:cNvSpPr txBox="1"/>
            <p:nvPr/>
          </p:nvSpPr>
          <p:spPr>
            <a:xfrm>
              <a:off x="8309423" y="3236791"/>
              <a:ext cx="13417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Arial" panose="020B0604020202020204" pitchFamily="34" charset="0"/>
                  <a:cs typeface="Arial" panose="020B0604020202020204" pitchFamily="34" charset="0"/>
                </a:rPr>
                <a:t>Mobiles Endgerät</a:t>
              </a:r>
            </a:p>
          </p:txBody>
        </p:sp>
        <p:pic>
          <p:nvPicPr>
            <p:cNvPr id="85" name="Grafik 84" descr="Ein Bild, das Text, Monitor, Elektronik, drinnen enthält.&#10;&#10;Automatisch generierte Beschreibung">
              <a:extLst>
                <a:ext uri="{FF2B5EF4-FFF2-40B4-BE49-F238E27FC236}">
                  <a16:creationId xmlns:a16="http://schemas.microsoft.com/office/drawing/2014/main" id="{5EE63253-FDDD-4724-A079-0C213BC4B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2510" y="1984280"/>
              <a:ext cx="670252" cy="1206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56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4" grpId="0"/>
      <p:bldP spid="62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Topics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Kommunikation von MQTT stützt sich auf ein sogenanntes „Topic“-Prinzip:</a:t>
            </a:r>
          </a:p>
          <a:p>
            <a:r>
              <a:rPr lang="de-DE" dirty="0"/>
              <a:t>Jede Nachricht wir einem Topic zugeordnet. Das heißt, jede valide MQTT-Nachricht enthält eine Payload mit einem zugehörigen Topic.</a:t>
            </a:r>
          </a:p>
          <a:p>
            <a:r>
              <a:rPr lang="de-DE" dirty="0"/>
              <a:t>Topics sind von der Funktions- und Schreibsyntax Ordnern in einem Filesystem sehr ähnlich. So hieße ein valides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z.Bsp</a:t>
            </a:r>
            <a:r>
              <a:rPr lang="de-DE" dirty="0"/>
              <a:t> „Haus/Erdgeschoss/Wohnzimmer/Temperatur“</a:t>
            </a:r>
          </a:p>
          <a:p>
            <a:r>
              <a:rPr lang="de-DE" dirty="0"/>
              <a:t>Topics müssen Abonniert werden um Nachrichten zu empfangen</a:t>
            </a:r>
          </a:p>
          <a:p>
            <a:endParaRPr lang="de-DE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MQTT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54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Topics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dirty="0"/>
              <a:t>Haus/Erdgeschoss/Wohnzimmer/Temperatur</a:t>
            </a:r>
          </a:p>
          <a:p>
            <a:endParaRPr lang="de-DE" dirty="0"/>
          </a:p>
          <a:p>
            <a:r>
              <a:rPr lang="de-DE" dirty="0" err="1"/>
              <a:t>CaseSensitive</a:t>
            </a:r>
            <a:endParaRPr lang="de-DE" dirty="0"/>
          </a:p>
          <a:p>
            <a:r>
              <a:rPr lang="de-DE" dirty="0"/>
              <a:t>Kein „$“ am Anfang </a:t>
            </a:r>
          </a:p>
          <a:p>
            <a:r>
              <a:rPr lang="de-DE" dirty="0"/>
              <a:t>Leerzeichen Vermeiden</a:t>
            </a:r>
          </a:p>
          <a:p>
            <a:r>
              <a:rPr lang="de-DE" dirty="0"/>
              <a:t>Topic nicht mit / Beginnen (Leere Ebene)</a:t>
            </a:r>
          </a:p>
          <a:p>
            <a:r>
              <a:rPr lang="de-DE" dirty="0"/>
              <a:t>Kurze Topics</a:t>
            </a:r>
          </a:p>
          <a:p>
            <a:r>
              <a:rPr lang="de-DE" dirty="0"/>
              <a:t>Keine Sonderzeichen / Umlaute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MQTT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11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Was sind Wildcards ?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MQTT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8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4A27B-D59F-488A-A977-F0E9AF32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Wildcards sind Platzhalter</a:t>
            </a:r>
          </a:p>
          <a:p>
            <a:r>
              <a:rPr lang="de-DE" dirty="0"/>
              <a:t>Sie ermöglichen das Gruppieren von Topics</a:t>
            </a:r>
          </a:p>
          <a:p>
            <a:r>
              <a:rPr lang="de-DE" dirty="0"/>
              <a:t>Es gibt…</a:t>
            </a:r>
          </a:p>
          <a:p>
            <a:pPr lvl="1"/>
            <a:r>
              <a:rPr lang="de-DE" dirty="0"/>
              <a:t>Single-Level-Wildcards (+)</a:t>
            </a:r>
          </a:p>
          <a:p>
            <a:pPr lvl="1"/>
            <a:r>
              <a:rPr lang="de-DE" dirty="0"/>
              <a:t>Multi-Level-Wildcards (#)</a:t>
            </a:r>
          </a:p>
        </p:txBody>
      </p:sp>
    </p:spTree>
    <p:extLst>
      <p:ext uri="{BB962C8B-B14F-4D97-AF65-F5344CB8AC3E}">
        <p14:creationId xmlns:p14="http://schemas.microsoft.com/office/powerpoint/2010/main" val="277088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Was sind Wildcards ?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20.07.2021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MQTT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9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4A27B-D59F-488A-A977-F0E9AF32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1725"/>
            <a:ext cx="5257800" cy="38052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Single-Level-Wildcard (+)</a:t>
            </a:r>
          </a:p>
          <a:p>
            <a:pPr marL="0" indent="0" algn="ctr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dirty="0"/>
              <a:t>Haus/Erdgeschoss/+/Temperatur</a:t>
            </a:r>
          </a:p>
          <a:p>
            <a:pPr marL="0" indent="0">
              <a:buNone/>
            </a:pPr>
            <a:r>
              <a:rPr lang="de-DE" sz="2000" dirty="0"/>
              <a:t>Haus/Erdgeschoss/</a:t>
            </a:r>
            <a:r>
              <a:rPr lang="de-DE" sz="2000" dirty="0" err="1">
                <a:solidFill>
                  <a:srgbClr val="FF0000"/>
                </a:solidFill>
              </a:rPr>
              <a:t>Kueche</a:t>
            </a:r>
            <a:r>
              <a:rPr lang="de-DE" sz="2000" dirty="0"/>
              <a:t>/Temperatur</a:t>
            </a:r>
          </a:p>
          <a:p>
            <a:pPr marL="0" indent="0">
              <a:buNone/>
            </a:pPr>
            <a:r>
              <a:rPr lang="de-DE" sz="2000" dirty="0"/>
              <a:t>Haus/Erdgeschoss/</a:t>
            </a:r>
            <a:r>
              <a:rPr lang="de-DE" sz="2000" dirty="0">
                <a:solidFill>
                  <a:srgbClr val="FF0000"/>
                </a:solidFill>
              </a:rPr>
              <a:t>Schlafzimmer</a:t>
            </a:r>
            <a:r>
              <a:rPr lang="de-DE" sz="2000" dirty="0"/>
              <a:t>/Temperatur</a:t>
            </a:r>
          </a:p>
          <a:p>
            <a:pPr marL="0" indent="0">
              <a:buNone/>
            </a:pPr>
            <a:r>
              <a:rPr lang="de-DE" sz="2000" dirty="0"/>
              <a:t>Haus/Erdgeschoss/</a:t>
            </a:r>
            <a:r>
              <a:rPr lang="de-DE" sz="2000" dirty="0">
                <a:solidFill>
                  <a:srgbClr val="FF0000"/>
                </a:solidFill>
              </a:rPr>
              <a:t>Wohnzimmer</a:t>
            </a:r>
            <a:r>
              <a:rPr lang="de-DE" sz="2000" dirty="0"/>
              <a:t>/Temperatur</a:t>
            </a:r>
          </a:p>
          <a:p>
            <a:pPr marL="0" indent="0">
              <a:buNone/>
            </a:pPr>
            <a:r>
              <a:rPr lang="de-DE" sz="2000" dirty="0"/>
              <a:t>Haus/Erdgeschoss/</a:t>
            </a:r>
            <a:r>
              <a:rPr lang="de-DE" sz="2000" dirty="0">
                <a:solidFill>
                  <a:srgbClr val="FF0000"/>
                </a:solidFill>
              </a:rPr>
              <a:t>Keller</a:t>
            </a:r>
            <a:r>
              <a:rPr lang="de-DE" sz="2000" dirty="0"/>
              <a:t>/Temperatur</a:t>
            </a:r>
          </a:p>
          <a:p>
            <a:pPr marL="0" indent="0">
              <a:buNone/>
            </a:pPr>
            <a:endParaRPr lang="de-DE" sz="2400" dirty="0"/>
          </a:p>
          <a:p>
            <a:pPr marL="0" indent="0" algn="ctr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2658619-F94C-4788-ADDB-69D3AA0B9C34}"/>
              </a:ext>
            </a:extLst>
          </p:cNvPr>
          <p:cNvSpPr txBox="1">
            <a:spLocks/>
          </p:cNvSpPr>
          <p:nvPr/>
        </p:nvSpPr>
        <p:spPr>
          <a:xfrm>
            <a:off x="6096000" y="2371725"/>
            <a:ext cx="5257800" cy="380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Multi-Level-Wildcard (#)</a:t>
            </a:r>
          </a:p>
          <a:p>
            <a:pPr marL="0" indent="0" algn="ctr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dirty="0"/>
              <a:t>Haus/Erdgeschoss/#</a:t>
            </a:r>
          </a:p>
          <a:p>
            <a:pPr marL="0" indent="0">
              <a:buNone/>
            </a:pPr>
            <a:r>
              <a:rPr lang="de-DE" sz="2000" dirty="0"/>
              <a:t>Haus/Erdgeschoss/</a:t>
            </a:r>
            <a:r>
              <a:rPr lang="de-DE" sz="2000" dirty="0" err="1">
                <a:solidFill>
                  <a:srgbClr val="FF0000"/>
                </a:solidFill>
              </a:rPr>
              <a:t>Kueche</a:t>
            </a:r>
            <a:r>
              <a:rPr lang="de-DE" sz="2000" dirty="0"/>
              <a:t>/</a:t>
            </a:r>
            <a:r>
              <a:rPr lang="de-DE" sz="2000" dirty="0">
                <a:solidFill>
                  <a:srgbClr val="FF0000"/>
                </a:solidFill>
              </a:rPr>
              <a:t>Temperatur</a:t>
            </a:r>
          </a:p>
          <a:p>
            <a:pPr marL="0" indent="0">
              <a:buNone/>
            </a:pPr>
            <a:r>
              <a:rPr lang="de-DE" sz="2000" dirty="0"/>
              <a:t>Haus/Erdgeschoss/</a:t>
            </a:r>
            <a:r>
              <a:rPr lang="de-DE" sz="2000" dirty="0" err="1">
                <a:solidFill>
                  <a:srgbClr val="FF0000"/>
                </a:solidFill>
              </a:rPr>
              <a:t>Kueche</a:t>
            </a:r>
            <a:r>
              <a:rPr lang="de-DE" sz="2000" dirty="0"/>
              <a:t>/</a:t>
            </a:r>
            <a:r>
              <a:rPr lang="de-DE" sz="2000" dirty="0">
                <a:solidFill>
                  <a:srgbClr val="FF0000"/>
                </a:solidFill>
              </a:rPr>
              <a:t>Licht</a:t>
            </a:r>
          </a:p>
          <a:p>
            <a:pPr marL="0" indent="0">
              <a:buNone/>
            </a:pPr>
            <a:r>
              <a:rPr lang="de-DE" sz="2000" dirty="0"/>
              <a:t>Haus/Erdgeschoss/</a:t>
            </a:r>
            <a:r>
              <a:rPr lang="de-DE" sz="2000" dirty="0">
                <a:solidFill>
                  <a:srgbClr val="FF0000"/>
                </a:solidFill>
              </a:rPr>
              <a:t>Wohnzimmer</a:t>
            </a:r>
            <a:r>
              <a:rPr lang="de-DE" sz="2000" dirty="0"/>
              <a:t>/</a:t>
            </a:r>
            <a:r>
              <a:rPr lang="de-DE" sz="2000" dirty="0">
                <a:solidFill>
                  <a:srgbClr val="FF0000"/>
                </a:solidFill>
              </a:rPr>
              <a:t>Steckdose</a:t>
            </a:r>
          </a:p>
          <a:p>
            <a:pPr marL="0" indent="0">
              <a:buNone/>
            </a:pPr>
            <a:r>
              <a:rPr lang="de-DE" sz="2000" dirty="0"/>
              <a:t>Haus/Erdgeschoss/</a:t>
            </a:r>
            <a:r>
              <a:rPr lang="de-DE" sz="2000" dirty="0">
                <a:solidFill>
                  <a:srgbClr val="FF0000"/>
                </a:solidFill>
              </a:rPr>
              <a:t>Keller</a:t>
            </a:r>
            <a:r>
              <a:rPr lang="de-DE" sz="2000" dirty="0"/>
              <a:t>/</a:t>
            </a:r>
            <a:r>
              <a:rPr lang="de-DE" sz="2000" dirty="0">
                <a:solidFill>
                  <a:srgbClr val="FF0000"/>
                </a:solidFill>
              </a:rPr>
              <a:t>Temperatur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96711C-784A-4F0D-A7D6-A9956FA86C8F}"/>
              </a:ext>
            </a:extLst>
          </p:cNvPr>
          <p:cNvSpPr txBox="1"/>
          <p:nvPr/>
        </p:nvSpPr>
        <p:spPr>
          <a:xfrm>
            <a:off x="2209800" y="1758812"/>
            <a:ext cx="788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Topic: Haus/Erdgeschoss/Wohnzimmer/Temperatur </a:t>
            </a:r>
          </a:p>
        </p:txBody>
      </p:sp>
    </p:spTree>
    <p:extLst>
      <p:ext uri="{BB962C8B-B14F-4D97-AF65-F5344CB8AC3E}">
        <p14:creationId xmlns:p14="http://schemas.microsoft.com/office/powerpoint/2010/main" val="226810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668</Words>
  <Application>Microsoft Office PowerPoint</Application>
  <PresentationFormat>Breitbild</PresentationFormat>
  <Paragraphs>203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Tiefe</vt:lpstr>
      <vt:lpstr>MQTT</vt:lpstr>
      <vt:lpstr>Table of Content 1</vt:lpstr>
      <vt:lpstr>Table of Content 2</vt:lpstr>
      <vt:lpstr>Was ist MQTT?</vt:lpstr>
      <vt:lpstr>Das Prinzip von MQTT</vt:lpstr>
      <vt:lpstr>Topics </vt:lpstr>
      <vt:lpstr>Topics </vt:lpstr>
      <vt:lpstr>Was sind Wildcards ?</vt:lpstr>
      <vt:lpstr>Was sind Wildcards ?</vt:lpstr>
      <vt:lpstr>Quality of Service (QoS)</vt:lpstr>
      <vt:lpstr>Quality of Service (QoS)</vt:lpstr>
      <vt:lpstr>Quality of Service (QoS)</vt:lpstr>
      <vt:lpstr>Retained Messages</vt:lpstr>
      <vt:lpstr>Persistent Session</vt:lpstr>
      <vt:lpstr>Last Will &amp; Testament</vt:lpstr>
      <vt:lpstr>Keep Alive</vt:lpstr>
      <vt:lpstr>Ausblicks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2</cp:revision>
  <dcterms:created xsi:type="dcterms:W3CDTF">2021-07-04T13:15:28Z</dcterms:created>
  <dcterms:modified xsi:type="dcterms:W3CDTF">2021-07-20T21:51:38Z</dcterms:modified>
</cp:coreProperties>
</file>