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3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8AF44-F267-4BE6-8B84-4099FABF19CD}" v="700" dt="2021-07-04T20:56:15.080"/>
    <p1510:client id="{5A0C8B77-F258-40F5-A2FE-E6B4E2F24921}" v="434" dt="2021-07-04T21:09:51.172"/>
    <p1510:client id="{7943B4D3-F9F6-4054-91F8-B83B6C017666}" v="252" dt="2021-07-04T13:35:13.711"/>
    <p1510:client id="{BE1DB9F4-E304-4C37-970B-A53B13E8E1BC}" v="134" dt="2021-07-04T14:48:54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1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BE1DB9F4-E304-4C37-970B-A53B13E8E1BC}"/>
    <pc:docChg chg="custSel modSld">
      <pc:chgData name="Sebastian Meine" userId="f54488a2a6b7dc9e" providerId="LiveId" clId="{BE1DB9F4-E304-4C37-970B-A53B13E8E1BC}" dt="2021-07-04T14:49:22.515" v="9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mod">
        <pc:chgData name="Sebastian Meine" userId="f54488a2a6b7dc9e" providerId="LiveId" clId="{BE1DB9F4-E304-4C37-970B-A53B13E8E1BC}" dt="2021-07-04T14:49:01.825" v="6" actId="478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">
        <pc:chgData name="Sebastian Meine" userId="f54488a2a6b7dc9e" providerId="LiveId" clId="{BE1DB9F4-E304-4C37-970B-A53B13E8E1BC}" dt="2021-07-04T14:49:17.421" v="8" actId="122"/>
        <pc:sldMkLst>
          <pc:docMk/>
          <pc:sldMk cId="2109793123" sldId="258"/>
        </pc:sldMkLst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</pc:docChg>
  </pc:docChgLst>
  <pc:docChgLst>
    <pc:chgData name="Sebastian Meine" userId="f54488a2a6b7dc9e" providerId="LiveId" clId="{4A28AF44-F267-4BE6-8B84-4099FABF19CD}"/>
    <pc:docChg chg="undo custSel addSld delSld modSld sldOrd">
      <pc:chgData name="Sebastian Meine" userId="f54488a2a6b7dc9e" providerId="LiveId" clId="{4A28AF44-F267-4BE6-8B84-4099FABF19CD}" dt="2021-07-04T20:56:53.590" v="877" actId="2696"/>
      <pc:docMkLst>
        <pc:docMk/>
      </pc:docMkLst>
      <pc:sldChg chg="modSp del">
        <pc:chgData name="Sebastian Meine" userId="f54488a2a6b7dc9e" providerId="LiveId" clId="{4A28AF44-F267-4BE6-8B84-4099FABF19CD}" dt="2021-07-04T20:56:53.590" v="877" actId="2696"/>
        <pc:sldMkLst>
          <pc:docMk/>
          <pc:sldMk cId="238189655" sldId="256"/>
        </pc:sldMkLst>
        <pc:spChg chg="mod">
          <ac:chgData name="Sebastian Meine" userId="f54488a2a6b7dc9e" providerId="LiveId" clId="{4A28AF44-F267-4BE6-8B84-4099FABF19CD}" dt="2021-07-04T20:56:15.080" v="870" actId="20577"/>
          <ac:spMkLst>
            <pc:docMk/>
            <pc:sldMk cId="238189655" sldId="256"/>
            <ac:spMk id="2" creationId="{87B2046A-71C6-4A5C-90F4-24A921FBE6F2}"/>
          </ac:spMkLst>
        </pc:spChg>
      </pc:sldChg>
      <pc:sldChg chg="modSp add del mod ord modAnim">
        <pc:chgData name="Sebastian Meine" userId="f54488a2a6b7dc9e" providerId="LiveId" clId="{4A28AF44-F267-4BE6-8B84-4099FABF19CD}" dt="2021-07-04T20:56:51.819" v="876" actId="47"/>
        <pc:sldMkLst>
          <pc:docMk/>
          <pc:sldMk cId="821808063" sldId="257"/>
        </pc:sldMkLst>
        <pc:spChg chg="mod">
          <ac:chgData name="Sebastian Meine" userId="f54488a2a6b7dc9e" providerId="LiveId" clId="{4A28AF44-F267-4BE6-8B84-4099FABF19CD}" dt="2021-07-04T17:53:59.192" v="24" actId="20577"/>
          <ac:spMkLst>
            <pc:docMk/>
            <pc:sldMk cId="821808063" sldId="257"/>
            <ac:spMk id="2" creationId="{C112EEC6-0EE3-40AE-A2D3-54DE6D8206CE}"/>
          </ac:spMkLst>
        </pc:spChg>
        <pc:spChg chg="mod">
          <ac:chgData name="Sebastian Meine" userId="f54488a2a6b7dc9e" providerId="LiveId" clId="{4A28AF44-F267-4BE6-8B84-4099FABF19CD}" dt="2021-07-04T17:59:36.906" v="260" actId="20577"/>
          <ac:spMkLst>
            <pc:docMk/>
            <pc:sldMk cId="821808063" sldId="257"/>
            <ac:spMk id="3" creationId="{5A3A212B-5260-44D0-86D0-0FE03B61215C}"/>
          </ac:spMkLst>
        </pc:spChg>
      </pc:sldChg>
      <pc:sldChg chg="modSp mod ord modAnim">
        <pc:chgData name="Sebastian Meine" userId="f54488a2a6b7dc9e" providerId="LiveId" clId="{4A28AF44-F267-4BE6-8B84-4099FABF19CD}" dt="2021-07-04T20:56:46.978" v="874" actId="20578"/>
        <pc:sldMkLst>
          <pc:docMk/>
          <pc:sldMk cId="2109793123" sldId="258"/>
        </pc:sldMkLst>
        <pc:spChg chg="mod">
          <ac:chgData name="Sebastian Meine" userId="f54488a2a6b7dc9e" providerId="LiveId" clId="{4A28AF44-F267-4BE6-8B84-4099FABF19CD}" dt="2021-07-04T18:08:54.224" v="745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4:01.792" v="544" actId="579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52.048" v="751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 modAnim">
        <pc:chgData name="Sebastian Meine" userId="f54488a2a6b7dc9e" providerId="LiveId" clId="{4A28AF44-F267-4BE6-8B84-4099FABF19CD}" dt="2021-07-04T18:18:08.121" v="849" actId="5793"/>
        <pc:sldMkLst>
          <pc:docMk/>
          <pc:sldMk cId="583026924" sldId="259"/>
        </pc:sldMkLst>
        <pc:spChg chg="mod">
          <ac:chgData name="Sebastian Meine" userId="f54488a2a6b7dc9e" providerId="LiveId" clId="{4A28AF44-F267-4BE6-8B84-4099FABF19CD}" dt="2021-07-04T18:10:02.294" v="755" actId="20577"/>
          <ac:spMkLst>
            <pc:docMk/>
            <pc:sldMk cId="583026924" sldId="259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18:08.121" v="849" actId="5793"/>
          <ac:spMkLst>
            <pc:docMk/>
            <pc:sldMk cId="583026924" sldId="259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10:07.555" v="759" actId="20577"/>
          <ac:spMkLst>
            <pc:docMk/>
            <pc:sldMk cId="583026924" sldId="259"/>
            <ac:spMk id="8" creationId="{3B4D951D-CFCF-46C6-91EB-50913F6DFC4D}"/>
          </ac:spMkLst>
        </pc:spChg>
      </pc:sldChg>
      <pc:sldChg chg="delSp modSp add mod setBg modAnim delDesignElem">
        <pc:chgData name="Sebastian Meine" userId="f54488a2a6b7dc9e" providerId="LiveId" clId="{4A28AF44-F267-4BE6-8B84-4099FABF19CD}" dt="2021-07-04T18:09:42.150" v="750" actId="20577"/>
        <pc:sldMkLst>
          <pc:docMk/>
          <pc:sldMk cId="2435630695" sldId="260"/>
        </pc:sldMkLst>
        <pc:spChg chg="mod">
          <ac:chgData name="Sebastian Meine" userId="f54488a2a6b7dc9e" providerId="LiveId" clId="{4A28AF44-F267-4BE6-8B84-4099FABF19CD}" dt="2021-07-04T18:04:48.173" v="573" actId="20577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7:59.360" v="714" actId="20577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42.150" v="750" actId="20577"/>
          <ac:spMkLst>
            <pc:docMk/>
            <pc:sldMk cId="2435630695" sldId="260"/>
            <ac:spMk id="8" creationId="{6833897F-8945-43C1-8EE1-2E83FF8331D9}"/>
          </ac:spMkLst>
        </pc:spChg>
        <pc:spChg chg="del">
          <ac:chgData name="Sebastian Meine" userId="f54488a2a6b7dc9e" providerId="LiveId" clId="{4A28AF44-F267-4BE6-8B84-4099FABF19CD}" dt="2021-07-04T18:01:31.222" v="395"/>
          <ac:spMkLst>
            <pc:docMk/>
            <pc:sldMk cId="2435630695" sldId="260"/>
            <ac:spMk id="11" creationId="{6B2275DD-736C-472F-9D1B-3BA6016BFD7F}"/>
          </ac:spMkLst>
        </pc:spChg>
      </pc:sldChg>
      <pc:sldChg chg="add setBg">
        <pc:chgData name="Sebastian Meine" userId="f54488a2a6b7dc9e" providerId="LiveId" clId="{4A28AF44-F267-4BE6-8B84-4099FABF19CD}" dt="2021-07-04T20:55:56.132" v="850"/>
        <pc:sldMkLst>
          <pc:docMk/>
          <pc:sldMk cId="3097966872" sldId="261"/>
        </pc:sldMkLst>
      </pc:sldChg>
      <pc:sldChg chg="addSp delSp modSp add del mod ord setBg delAnim modAnim delDesignElem">
        <pc:chgData name="Sebastian Meine" userId="f54488a2a6b7dc9e" providerId="LiveId" clId="{4A28AF44-F267-4BE6-8B84-4099FABF19CD}" dt="2021-07-04T18:09:13.750" v="747" actId="47"/>
        <pc:sldMkLst>
          <pc:docMk/>
          <pc:sldMk cId="3897310302" sldId="261"/>
        </pc:sldMkLst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2" creationId="{C112EEC6-0EE3-40AE-A2D3-54DE6D8206C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3" creationId="{5A3A212B-5260-44D0-86D0-0FE03B61215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5" creationId="{8CD0F17B-F1CA-4E64-897F-741BA0545E8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6" creationId="{18E16722-5125-474B-813B-7E7FCAD73050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8" creationId="{F93989BF-3261-4820-A19C-59C495FFE0B5}"/>
          </ac:spMkLst>
        </pc:spChg>
        <pc:spChg chg="del">
          <ac:chgData name="Sebastian Meine" userId="f54488a2a6b7dc9e" providerId="LiveId" clId="{4A28AF44-F267-4BE6-8B84-4099FABF19CD}" dt="2021-07-04T18:04:12.951" v="546"/>
          <ac:spMkLst>
            <pc:docMk/>
            <pc:sldMk cId="3897310302" sldId="261"/>
            <ac:spMk id="9" creationId="{44962833-2EBB-47A0-9823-D4F8E16EE1C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11" creationId="{07089661-040A-4555-8AB2-714A592A6BBC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2" creationId="{7A62E964-AFCE-4B73-A87C-15DCC3FEFB53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3" creationId="{F44E0471-8280-416D-9AF9-AF685B9D75ED}"/>
          </ac:spMkLst>
        </pc:spChg>
        <pc:spChg chg="add mod">
          <ac:chgData name="Sebastian Meine" userId="f54488a2a6b7dc9e" providerId="LiveId" clId="{4A28AF44-F267-4BE6-8B84-4099FABF19CD}" dt="2021-07-04T18:09:12.083" v="746" actId="6549"/>
          <ac:spMkLst>
            <pc:docMk/>
            <pc:sldMk cId="3897310302" sldId="261"/>
            <ac:spMk id="14" creationId="{F192C903-2F1E-4DCF-89C8-E9ADE4FACB2B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6" creationId="{9F5A3481-4B13-4BD9-B014-40B5931F0CF7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7" creationId="{92EDB3D2-C866-4F7D-8C86-2F14756C9ABD}"/>
          </ac:spMkLst>
        </pc:spChg>
        <pc:cxnChg chg="del">
          <ac:chgData name="Sebastian Meine" userId="f54488a2a6b7dc9e" providerId="LiveId" clId="{4A28AF44-F267-4BE6-8B84-4099FABF19CD}" dt="2021-07-04T18:04:12.951" v="546"/>
          <ac:cxnSpMkLst>
            <pc:docMk/>
            <pc:sldMk cId="3897310302" sldId="261"/>
            <ac:cxnSpMk id="10" creationId="{21FCCE20-1E4F-44FF-87B4-379D391A2D12}"/>
          </ac:cxnSpMkLst>
        </pc:cxnChg>
        <pc:cxnChg chg="add mod">
          <ac:chgData name="Sebastian Meine" userId="f54488a2a6b7dc9e" providerId="LiveId" clId="{4A28AF44-F267-4BE6-8B84-4099FABF19CD}" dt="2021-07-04T18:04:29.326" v="553"/>
          <ac:cxnSpMkLst>
            <pc:docMk/>
            <pc:sldMk cId="3897310302" sldId="261"/>
            <ac:cxnSpMk id="15" creationId="{22124324-7AD0-422B-BEEC-42CDC2E4E307}"/>
          </ac:cxnSpMkLst>
        </pc:cxnChg>
      </pc:sldChg>
      <pc:sldChg chg="delSp add del setBg delDesignElem">
        <pc:chgData name="Sebastian Meine" userId="f54488a2a6b7dc9e" providerId="LiveId" clId="{4A28AF44-F267-4BE6-8B84-4099FABF19CD}" dt="2021-07-04T18:04:24.593" v="551" actId="47"/>
        <pc:sldMkLst>
          <pc:docMk/>
          <pc:sldMk cId="1232784598" sldId="262"/>
        </pc:sldMkLst>
        <pc:spChg chg="del">
          <ac:chgData name="Sebastian Meine" userId="f54488a2a6b7dc9e" providerId="LiveId" clId="{4A28AF44-F267-4BE6-8B84-4099FABF19CD}" dt="2021-07-04T18:04:23.340" v="550"/>
          <ac:spMkLst>
            <pc:docMk/>
            <pc:sldMk cId="1232784598" sldId="262"/>
            <ac:spMk id="9" creationId="{44962833-2EBB-47A0-9823-D4F8E16EE1CC}"/>
          </ac:spMkLst>
        </pc:spChg>
        <pc:cxnChg chg="del">
          <ac:chgData name="Sebastian Meine" userId="f54488a2a6b7dc9e" providerId="LiveId" clId="{4A28AF44-F267-4BE6-8B84-4099FABF19CD}" dt="2021-07-04T18:04:23.340" v="550"/>
          <ac:cxnSpMkLst>
            <pc:docMk/>
            <pc:sldMk cId="1232784598" sldId="262"/>
            <ac:cxnSpMk id="10" creationId="{21FCCE20-1E4F-44FF-87B4-379D391A2D12}"/>
          </ac:cxnSpMkLst>
        </pc:cxnChg>
      </pc:sldChg>
    </pc:docChg>
  </pc:docChgLst>
  <pc:docChgLst>
    <pc:chgData name="Sebastian Meine" userId="f54488a2a6b7dc9e" providerId="LiveId" clId="{5A0C8B77-F258-40F5-A2FE-E6B4E2F24921}"/>
    <pc:docChg chg="addSld delSld modSld">
      <pc:chgData name="Sebastian Meine" userId="f54488a2a6b7dc9e" providerId="LiveId" clId="{5A0C8B77-F258-40F5-A2FE-E6B4E2F24921}" dt="2021-07-04T21:09:51.172" v="475" actId="20577"/>
      <pc:docMkLst>
        <pc:docMk/>
      </pc:docMkLst>
      <pc:sldChg chg="modSp mod modAnim">
        <pc:chgData name="Sebastian Meine" userId="f54488a2a6b7dc9e" providerId="LiveId" clId="{5A0C8B77-F258-40F5-A2FE-E6B4E2F24921}" dt="2021-07-04T21:09:51.172" v="475" actId="20577"/>
        <pc:sldMkLst>
          <pc:docMk/>
          <pc:sldMk cId="2109793123" sldId="258"/>
        </pc:sldMkLst>
        <pc:spChg chg="mod">
          <ac:chgData name="Sebastian Meine" userId="f54488a2a6b7dc9e" providerId="LiveId" clId="{5A0C8B77-F258-40F5-A2FE-E6B4E2F24921}" dt="2021-07-04T20:57:53.944" v="50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5A0C8B77-F258-40F5-A2FE-E6B4E2F24921}" dt="2021-07-04T21:09:51.172" v="475" actId="20577"/>
          <ac:spMkLst>
            <pc:docMk/>
            <pc:sldMk cId="2109793123" sldId="258"/>
            <ac:spMk id="6" creationId="{67FD4DD5-46C1-4974-A569-BB95F27DCC4F}"/>
          </ac:spMkLst>
        </pc:spChg>
      </pc:sldChg>
      <pc:sldChg chg="delSp add del setBg delDesignElem">
        <pc:chgData name="Sebastian Meine" userId="f54488a2a6b7dc9e" providerId="LiveId" clId="{5A0C8B77-F258-40F5-A2FE-E6B4E2F24921}" dt="2021-07-04T21:01:31.996" v="405"/>
        <pc:sldMkLst>
          <pc:docMk/>
          <pc:sldMk cId="583026924" sldId="259"/>
        </pc:sldMkLst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583026924" sldId="259"/>
            <ac:spMk id="11" creationId="{6B2275DD-736C-472F-9D1B-3BA6016BFD7F}"/>
          </ac:spMkLst>
        </pc:spChg>
      </pc:sldChg>
      <pc:sldChg chg="modSp add del">
        <pc:chgData name="Sebastian Meine" userId="f54488a2a6b7dc9e" providerId="LiveId" clId="{5A0C8B77-F258-40F5-A2FE-E6B4E2F24921}" dt="2021-07-04T21:01:59.185" v="407" actId="404"/>
        <pc:sldMkLst>
          <pc:docMk/>
          <pc:sldMk cId="2435630695" sldId="260"/>
        </pc:sldMkLst>
        <pc:spChg chg="mod">
          <ac:chgData name="Sebastian Meine" userId="f54488a2a6b7dc9e" providerId="LiveId" clId="{5A0C8B77-F258-40F5-A2FE-E6B4E2F24921}" dt="2021-07-04T21:01:59.185" v="407" actId="404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5A0C8B77-F258-40F5-A2FE-E6B4E2F24921}" dt="2021-07-04T20:57:34.270" v="13" actId="20577"/>
        <pc:sldMkLst>
          <pc:docMk/>
          <pc:sldMk cId="3097966872" sldId="261"/>
        </pc:sldMkLst>
        <pc:spChg chg="mod">
          <ac:chgData name="Sebastian Meine" userId="f54488a2a6b7dc9e" providerId="LiveId" clId="{5A0C8B77-F258-40F5-A2FE-E6B4E2F24921}" dt="2021-07-04T20:57:34.270" v="13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add del">
        <pc:chgData name="Sebastian Meine" userId="f54488a2a6b7dc9e" providerId="LiveId" clId="{5A0C8B77-F258-40F5-A2FE-E6B4E2F24921}" dt="2021-07-04T21:01:33.838" v="406" actId="47"/>
        <pc:sldMkLst>
          <pc:docMk/>
          <pc:sldMk cId="3923102347" sldId="262"/>
        </pc:sldMkLst>
      </pc:sldChg>
      <pc:sldChg chg="delSp modSp add setBg delDesignElem">
        <pc:chgData name="Sebastian Meine" userId="f54488a2a6b7dc9e" providerId="LiveId" clId="{5A0C8B77-F258-40F5-A2FE-E6B4E2F24921}" dt="2021-07-04T21:02:03.078" v="408" actId="404"/>
        <pc:sldMkLst>
          <pc:docMk/>
          <pc:sldMk cId="362378951" sldId="263"/>
        </pc:sldMkLst>
        <pc:spChg chg="mod">
          <ac:chgData name="Sebastian Meine" userId="f54488a2a6b7dc9e" providerId="LiveId" clId="{5A0C8B77-F258-40F5-A2FE-E6B4E2F24921}" dt="2021-07-04T21:02:03.078" v="408" actId="404"/>
          <ac:spMkLst>
            <pc:docMk/>
            <pc:sldMk cId="362378951" sldId="263"/>
            <ac:spMk id="6" creationId="{67FD4DD5-46C1-4974-A569-BB95F27DCC4F}"/>
          </ac:spMkLst>
        </pc:spChg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362378951" sldId="263"/>
            <ac:spMk id="11" creationId="{6B2275DD-736C-472F-9D1B-3BA6016BFD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chemeClr val="tx1">
                    <a:lumMod val="95000"/>
                  </a:schemeClr>
                </a:solidFill>
              </a:rPr>
              <a:t>Einführung in Dateien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Das </a:t>
            </a:r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wirst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du </a:t>
            </a:r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Lernen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Dateien Lesen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Dateien Schreiben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CSV-Datei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CSV Module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JSON-Datei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JSON Module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Der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Nutzen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von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Dateien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Warum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Dateien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nutzen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Konfigurationen einlesen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Statistiken aus Excel auslesen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Variablen speichern</a:t>
            </a:r>
          </a:p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Logging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von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Exceptions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Der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Nutzen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von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Dateien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CSV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comma-separated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value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Dateiformat für Tabellen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Durch CSV einfaches einlesen in Python </a:t>
            </a: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CSV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63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JSON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JavaScript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Object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Notation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Standardformat (ECMA-404)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Für strukturierte Daten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Dient dem Datenaustausch zwischen Anwendungen</a:t>
            </a:r>
          </a:p>
          <a:p>
            <a:pPr marL="0" indent="0">
              <a:buNone/>
            </a:pP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0FFBAAD-19F5-4D04-A8CB-A12454F5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4D951D-CFCF-46C6-91EB-50913F6D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JSON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90FB59-357D-44F2-A4A7-2F771FE7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02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83</Words>
  <Application>Microsoft Office PowerPoint</Application>
  <PresentationFormat>Breitbild</PresentationFormat>
  <Paragraphs>38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Corbel</vt:lpstr>
      <vt:lpstr>Tiefe</vt:lpstr>
      <vt:lpstr>Einführung in Dateien</vt:lpstr>
      <vt:lpstr>Das wirst du Lernen</vt:lpstr>
      <vt:lpstr>Warum Dateien nutzen ?</vt:lpstr>
      <vt:lpstr>CSV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2</cp:revision>
  <dcterms:created xsi:type="dcterms:W3CDTF">2021-07-04T13:15:28Z</dcterms:created>
  <dcterms:modified xsi:type="dcterms:W3CDTF">2021-07-04T21:09:53Z</dcterms:modified>
</cp:coreProperties>
</file>