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3B4D3-F9F6-4054-91F8-B83B6C017666}" v="252" dt="2021-07-04T13:35:13.711"/>
    <p1510:client id="{BE1DB9F4-E304-4C37-970B-A53B13E8E1BC}" v="507" dt="2021-07-04T21:08:2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1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addSld delSld modSld">
      <pc:chgData name="Sebastian Meine" userId="f54488a2a6b7dc9e" providerId="LiveId" clId="{BE1DB9F4-E304-4C37-970B-A53B13E8E1BC}" dt="2021-07-04T21:08:21.923" v="481" actId="20577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del mod">
        <pc:chgData name="Sebastian Meine" userId="f54488a2a6b7dc9e" providerId="LiveId" clId="{BE1DB9F4-E304-4C37-970B-A53B13E8E1BC}" dt="2021-07-04T21:03:01.078" v="11" actId="47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 modAnim">
        <pc:chgData name="Sebastian Meine" userId="f54488a2a6b7dc9e" providerId="LiveId" clId="{BE1DB9F4-E304-4C37-970B-A53B13E8E1BC}" dt="2021-07-04T21:08:21.923" v="481" actId="20577"/>
        <pc:sldMkLst>
          <pc:docMk/>
          <pc:sldMk cId="2109793123" sldId="258"/>
        </pc:sldMkLst>
        <pc:spChg chg="mod">
          <ac:chgData name="Sebastian Meine" userId="f54488a2a6b7dc9e" providerId="LiveId" clId="{BE1DB9F4-E304-4C37-970B-A53B13E8E1BC}" dt="2021-07-04T21:07:25.715" v="427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BE1DB9F4-E304-4C37-970B-A53B13E8E1BC}" dt="2021-07-04T21:08:21.923" v="481" actId="20577"/>
          <ac:spMkLst>
            <pc:docMk/>
            <pc:sldMk cId="2109793123" sldId="258"/>
            <ac:spMk id="6" creationId="{67FD4DD5-46C1-4974-A569-BB95F27DCC4F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  <pc:sldChg chg="delSp add setBg delDesignElem">
        <pc:chgData name="Sebastian Meine" userId="f54488a2a6b7dc9e" providerId="LiveId" clId="{BE1DB9F4-E304-4C37-970B-A53B13E8E1BC}" dt="2021-07-04T21:03:11.229" v="13"/>
        <pc:sldMkLst>
          <pc:docMk/>
          <pc:sldMk cId="2205865153" sldId="260"/>
        </pc:sldMkLst>
        <pc:spChg chg="del">
          <ac:chgData name="Sebastian Meine" userId="f54488a2a6b7dc9e" providerId="LiveId" clId="{BE1DB9F4-E304-4C37-970B-A53B13E8E1BC}" dt="2021-07-04T21:03:11.229" v="13"/>
          <ac:spMkLst>
            <pc:docMk/>
            <pc:sldMk cId="2205865153" sldId="260"/>
            <ac:spMk id="11" creationId="{6B2275DD-736C-472F-9D1B-3BA6016BF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Einführung in Funktionen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Das wirst du Lernen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Methoden </a:t>
            </a:r>
            <a:r>
              <a:rPr lang="de-DE" sz="2400">
                <a:solidFill>
                  <a:schemeClr val="tx1">
                    <a:lumMod val="95000"/>
                  </a:schemeClr>
                </a:solidFill>
              </a:rPr>
              <a:t>definition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Funktionsparameter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Einblick in Objekte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Default und Variable Parameter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Wieso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brauchen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Funktionen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?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Ohne Funktionen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Spagetti-Code 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Unübersichtlich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Im Späteren verlauf nicht mehr Wartbar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Schlecht bis Nicht Testbar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Code Duplizierung 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Wieso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brauchen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Funktionen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?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Mit Funktionen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Erstellung Logischer Blöcke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Lesbarer Code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Testbar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Wiederverwendbar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FFBAAD-19F5-4D04-A8CB-A12454F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4D951D-CFCF-46C6-91EB-50913F6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Wieso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brauchen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Funktionen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?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90FB59-357D-44F2-A4A7-2F771FE7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67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Tiefe</vt:lpstr>
      <vt:lpstr>Einführung in Funktionen </vt:lpstr>
      <vt:lpstr>Das wirst du Lernen</vt:lpstr>
      <vt:lpstr>Ohne Funktionen</vt:lpstr>
      <vt:lpstr>Mit 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2021-07-04T21:08:30Z</dcterms:modified>
</cp:coreProperties>
</file>