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3B4D3-F9F6-4054-91F8-B83B6C017666}" v="252" dt="2021-07-04T13:35:13.711"/>
    <p1510:client id="{BE1DB9F4-E304-4C37-970B-A53B13E8E1BC}" v="30" dt="2021-07-04T14:15:12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BE1DB9F4-E304-4C37-970B-A53B13E8E1BC}"/>
    <pc:docChg chg="addSld modSld">
      <pc:chgData name="Sebastian Meine" userId="f54488a2a6b7dc9e" providerId="LiveId" clId="{BE1DB9F4-E304-4C37-970B-A53B13E8E1BC}" dt="2021-07-04T14:15:25.660" v="30" actId="2890"/>
      <pc:docMkLst>
        <pc:docMk/>
      </pc:docMkLst>
      <pc:sldChg chg="modSp modAnim">
        <pc:chgData name="Sebastian Meine" userId="f54488a2a6b7dc9e" providerId="LiveId" clId="{BE1DB9F4-E304-4C37-970B-A53B13E8E1BC}" dt="2021-07-04T14:15:12.764" v="29" actId="313"/>
        <pc:sldMkLst>
          <pc:docMk/>
          <pc:sldMk cId="2109793123" sldId="258"/>
        </pc:sldMkLst>
        <pc:spChg chg="mod">
          <ac:chgData name="Sebastian Meine" userId="f54488a2a6b7dc9e" providerId="LiveId" clId="{BE1DB9F4-E304-4C37-970B-A53B13E8E1BC}" dt="2021-07-04T14:15:12.764" v="29" actId="313"/>
          <ac:spMkLst>
            <pc:docMk/>
            <pc:sldMk cId="2109793123" sldId="258"/>
            <ac:spMk id="6" creationId="{67FD4DD5-46C1-4974-A569-BB95F27DCC4F}"/>
          </ac:spMkLst>
        </pc:spChg>
      </pc:sldChg>
      <pc:sldChg chg="add">
        <pc:chgData name="Sebastian Meine" userId="f54488a2a6b7dc9e" providerId="LiveId" clId="{BE1DB9F4-E304-4C37-970B-A53B13E8E1BC}" dt="2021-07-04T14:15:25.660" v="30" actId="2890"/>
        <pc:sldMkLst>
          <pc:docMk/>
          <pc:sldMk cId="583026924" sldId="259"/>
        </pc:sldMkLst>
      </pc:sldChg>
    </pc:docChg>
  </pc:docChgLst>
  <pc:docChgLst>
    <pc:chgData name="Sebastian Meine" userId="f54488a2a6b7dc9e" providerId="LiveId" clId="{7943B4D3-F9F6-4054-91F8-B83B6C017666}"/>
    <pc:docChg chg="undo redo custSel addSld modSld">
      <pc:chgData name="Sebastian Meine" userId="f54488a2a6b7dc9e" providerId="LiveId" clId="{7943B4D3-F9F6-4054-91F8-B83B6C017666}" dt="2021-07-04T13:35:13.711" v="370" actId="20577"/>
      <pc:docMkLst>
        <pc:docMk/>
      </pc:docMkLst>
      <pc:sldChg chg="addSp delSp modSp mod setBg addAnim delDesignElem chgLayout">
        <pc:chgData name="Sebastian Meine" userId="f54488a2a6b7dc9e" providerId="LiveId" clId="{7943B4D3-F9F6-4054-91F8-B83B6C017666}" dt="2021-07-04T13:35:13.711" v="370" actId="20577"/>
        <pc:sldMkLst>
          <pc:docMk/>
          <pc:sldMk cId="238189655" sldId="256"/>
        </pc:sldMkLst>
        <pc:spChg chg="mod ord">
          <ac:chgData name="Sebastian Meine" userId="f54488a2a6b7dc9e" providerId="LiveId" clId="{7943B4D3-F9F6-4054-91F8-B83B6C017666}" dt="2021-07-04T13:35:13.711" v="370" actId="20577"/>
          <ac:spMkLst>
            <pc:docMk/>
            <pc:sldMk cId="238189655" sldId="256"/>
            <ac:spMk id="2" creationId="{87B2046A-71C6-4A5C-90F4-24A921FBE6F2}"/>
          </ac:spMkLst>
        </pc:spChg>
        <pc:spChg chg="mod ord">
          <ac:chgData name="Sebastian Meine" userId="f54488a2a6b7dc9e" providerId="LiveId" clId="{7943B4D3-F9F6-4054-91F8-B83B6C017666}" dt="2021-07-04T13:32:46.651" v="338" actId="700"/>
          <ac:spMkLst>
            <pc:docMk/>
            <pc:sldMk cId="238189655" sldId="256"/>
            <ac:spMk id="3" creationId="{4D88B189-3A7F-43DA-85AF-360F65368053}"/>
          </ac:spMkLst>
        </pc:spChg>
        <pc:spChg chg="add del">
          <ac:chgData name="Sebastian Meine" userId="f54488a2a6b7dc9e" providerId="LiveId" clId="{7943B4D3-F9F6-4054-91F8-B83B6C017666}" dt="2021-07-04T13:32:46.651" v="338" actId="700"/>
          <ac:spMkLst>
            <pc:docMk/>
            <pc:sldMk cId="238189655" sldId="256"/>
            <ac:spMk id="5" creationId="{70068059-9097-4F05-BA38-CDD7DBF77372}"/>
          </ac:spMkLst>
        </pc:spChg>
        <pc:spChg chg="add del">
          <ac:chgData name="Sebastian Meine" userId="f54488a2a6b7dc9e" providerId="LiveId" clId="{7943B4D3-F9F6-4054-91F8-B83B6C017666}" dt="2021-07-04T13:32:40.180" v="336" actId="700"/>
          <ac:spMkLst>
            <pc:docMk/>
            <pc:sldMk cId="238189655" sldId="256"/>
            <ac:spMk id="8" creationId="{44962833-2EBB-47A0-9823-D4F8E16EE1CC}"/>
          </ac:spMkLst>
        </pc:spChg>
        <pc:cxnChg chg="add del">
          <ac:chgData name="Sebastian Meine" userId="f54488a2a6b7dc9e" providerId="LiveId" clId="{7943B4D3-F9F6-4054-91F8-B83B6C017666}" dt="2021-07-04T13:32:40.180" v="336" actId="700"/>
          <ac:cxnSpMkLst>
            <pc:docMk/>
            <pc:sldMk cId="238189655" sldId="256"/>
            <ac:cxnSpMk id="10" creationId="{21FCCE20-1E4F-44FF-87B4-379D391A2D12}"/>
          </ac:cxnSpMkLst>
        </pc:cxnChg>
      </pc:sldChg>
      <pc:sldChg chg="addSp delSp modSp new mod setBg modClrScheme modAnim chgLayout">
        <pc:chgData name="Sebastian Meine" userId="f54488a2a6b7dc9e" providerId="LiveId" clId="{7943B4D3-F9F6-4054-91F8-B83B6C017666}" dt="2021-07-04T13:32:39.486" v="335" actId="26606"/>
        <pc:sldMkLst>
          <pc:docMk/>
          <pc:sldMk cId="821808063" sldId="257"/>
        </pc:sldMkLst>
        <pc:spChg chg="mod ord">
          <ac:chgData name="Sebastian Meine" userId="f54488a2a6b7dc9e" providerId="LiveId" clId="{7943B4D3-F9F6-4054-91F8-B83B6C017666}" dt="2021-07-04T13:32:39.486" v="335" actId="26606"/>
          <ac:spMkLst>
            <pc:docMk/>
            <pc:sldMk cId="821808063" sldId="257"/>
            <ac:spMk id="2" creationId="{C112EEC6-0EE3-40AE-A2D3-54DE6D8206CE}"/>
          </ac:spMkLst>
        </pc:spChg>
        <pc:spChg chg="add del mod ord">
          <ac:chgData name="Sebastian Meine" userId="f54488a2a6b7dc9e" providerId="LiveId" clId="{7943B4D3-F9F6-4054-91F8-B83B6C017666}" dt="2021-07-04T13:32:39.486" v="335" actId="26606"/>
          <ac:spMkLst>
            <pc:docMk/>
            <pc:sldMk cId="821808063" sldId="257"/>
            <ac:spMk id="3" creationId="{5A3A212B-5260-44D0-86D0-0FE03B61215C}"/>
          </ac:spMkLst>
        </pc:spChg>
        <pc:spChg chg="add del mod ord">
          <ac:chgData name="Sebastian Meine" userId="f54488a2a6b7dc9e" providerId="LiveId" clId="{7943B4D3-F9F6-4054-91F8-B83B6C017666}" dt="2021-07-04T13:26:14.733" v="89" actId="700"/>
          <ac:spMkLst>
            <pc:docMk/>
            <pc:sldMk cId="821808063" sldId="257"/>
            <ac:spMk id="4" creationId="{7A03F8F8-E726-445B-AA28-5C4ECF84F52E}"/>
          </ac:spMkLst>
        </pc:spChg>
        <pc:spChg chg="add del mod ord">
          <ac:chgData name="Sebastian Meine" userId="f54488a2a6b7dc9e" providerId="LiveId" clId="{7943B4D3-F9F6-4054-91F8-B83B6C017666}" dt="2021-07-04T13:26:14.733" v="89" actId="700"/>
          <ac:spMkLst>
            <pc:docMk/>
            <pc:sldMk cId="821808063" sldId="257"/>
            <ac:spMk id="5" creationId="{23DA988B-0F0C-42A3-BBF9-0D7D664532F1}"/>
          </ac:spMkLst>
        </pc:spChg>
        <pc:spChg chg="add del mod ord">
          <ac:chgData name="Sebastian Meine" userId="f54488a2a6b7dc9e" providerId="LiveId" clId="{7943B4D3-F9F6-4054-91F8-B83B6C017666}" dt="2021-07-04T13:26:14.733" v="89" actId="700"/>
          <ac:spMkLst>
            <pc:docMk/>
            <pc:sldMk cId="821808063" sldId="257"/>
            <ac:spMk id="6" creationId="{326236EE-122D-4CF8-B4C0-B49354A6464F}"/>
          </ac:spMkLst>
        </pc:spChg>
        <pc:spChg chg="add del mod ord">
          <ac:chgData name="Sebastian Meine" userId="f54488a2a6b7dc9e" providerId="LiveId" clId="{7943B4D3-F9F6-4054-91F8-B83B6C017666}" dt="2021-07-04T13:26:13.901" v="87" actId="700"/>
          <ac:spMkLst>
            <pc:docMk/>
            <pc:sldMk cId="821808063" sldId="257"/>
            <ac:spMk id="7" creationId="{A8CEB36D-59A8-46C1-B157-5A16C1FAC899}"/>
          </ac:spMkLst>
        </pc:spChg>
        <pc:spChg chg="add del mod ord">
          <ac:chgData name="Sebastian Meine" userId="f54488a2a6b7dc9e" providerId="LiveId" clId="{7943B4D3-F9F6-4054-91F8-B83B6C017666}" dt="2021-07-04T13:26:13.901" v="87" actId="700"/>
          <ac:spMkLst>
            <pc:docMk/>
            <pc:sldMk cId="821808063" sldId="257"/>
            <ac:spMk id="8" creationId="{1F9C3527-0B07-4AB7-8E1D-5637C1FD99AB}"/>
          </ac:spMkLst>
        </pc:spChg>
        <pc:spChg chg="add del">
          <ac:chgData name="Sebastian Meine" userId="f54488a2a6b7dc9e" providerId="LiveId" clId="{7943B4D3-F9F6-4054-91F8-B83B6C017666}" dt="2021-07-04T13:32:39.486" v="335" actId="26606"/>
          <ac:spMkLst>
            <pc:docMk/>
            <pc:sldMk cId="821808063" sldId="257"/>
            <ac:spMk id="9" creationId="{44962833-2EBB-47A0-9823-D4F8E16EE1CC}"/>
          </ac:spMkLst>
        </pc:spChg>
        <pc:cxnChg chg="add del">
          <ac:chgData name="Sebastian Meine" userId="f54488a2a6b7dc9e" providerId="LiveId" clId="{7943B4D3-F9F6-4054-91F8-B83B6C017666}" dt="2021-07-04T13:32:39.486" v="335" actId="26606"/>
          <ac:cxnSpMkLst>
            <pc:docMk/>
            <pc:sldMk cId="821808063" sldId="257"/>
            <ac:cxnSpMk id="10" creationId="{21FCCE20-1E4F-44FF-87B4-379D391A2D12}"/>
          </ac:cxnSpMkLst>
        </pc:cxnChg>
      </pc:sldChg>
      <pc:sldChg chg="addSp delSp modSp new mod setBg modClrScheme modAnim chgLayout">
        <pc:chgData name="Sebastian Meine" userId="f54488a2a6b7dc9e" providerId="LiveId" clId="{7943B4D3-F9F6-4054-91F8-B83B6C017666}" dt="2021-07-04T13:34:41.282" v="356"/>
        <pc:sldMkLst>
          <pc:docMk/>
          <pc:sldMk cId="2109793123" sldId="258"/>
        </pc:sldMkLst>
        <pc:spChg chg="del mod ord">
          <ac:chgData name="Sebastian Meine" userId="f54488a2a6b7dc9e" providerId="LiveId" clId="{7943B4D3-F9F6-4054-91F8-B83B6C017666}" dt="2021-07-04T13:33:05.418" v="340" actId="700"/>
          <ac:spMkLst>
            <pc:docMk/>
            <pc:sldMk cId="2109793123" sldId="258"/>
            <ac:spMk id="2" creationId="{FD72DA9C-B389-4DD2-9848-491B2A8650E5}"/>
          </ac:spMkLst>
        </pc:spChg>
        <pc:spChg chg="del">
          <ac:chgData name="Sebastian Meine" userId="f54488a2a6b7dc9e" providerId="LiveId" clId="{7943B4D3-F9F6-4054-91F8-B83B6C017666}" dt="2021-07-04T13:33:05.418" v="340" actId="700"/>
          <ac:spMkLst>
            <pc:docMk/>
            <pc:sldMk cId="2109793123" sldId="258"/>
            <ac:spMk id="3" creationId="{D31F3E21-BC44-4B99-80AF-CBFA542CFE6F}"/>
          </ac:spMkLst>
        </pc:spChg>
        <pc:spChg chg="add del mod ord">
          <ac:chgData name="Sebastian Meine" userId="f54488a2a6b7dc9e" providerId="LiveId" clId="{7943B4D3-F9F6-4054-91F8-B83B6C017666}" dt="2021-07-04T13:33:15.223" v="341" actId="700"/>
          <ac:spMkLst>
            <pc:docMk/>
            <pc:sldMk cId="2109793123" sldId="258"/>
            <ac:spMk id="4" creationId="{68868E88-0E39-4A3C-A6DE-312E2BA0EE80}"/>
          </ac:spMkLst>
        </pc:spChg>
        <pc:spChg chg="add mod ord">
          <ac:chgData name="Sebastian Meine" userId="f54488a2a6b7dc9e" providerId="LiveId" clId="{7943B4D3-F9F6-4054-91F8-B83B6C017666}" dt="2021-07-04T13:33:31.771" v="352" actId="26606"/>
          <ac:spMkLst>
            <pc:docMk/>
            <pc:sldMk cId="2109793123" sldId="258"/>
            <ac:spMk id="5" creationId="{BDF2C912-E02F-4E1F-82DF-351A88BA5B31}"/>
          </ac:spMkLst>
        </pc:spChg>
        <pc:spChg chg="add mod ord">
          <ac:chgData name="Sebastian Meine" userId="f54488a2a6b7dc9e" providerId="LiveId" clId="{7943B4D3-F9F6-4054-91F8-B83B6C017666}" dt="2021-07-04T13:33:31.771" v="352" actId="26606"/>
          <ac:spMkLst>
            <pc:docMk/>
            <pc:sldMk cId="2109793123" sldId="258"/>
            <ac:spMk id="6" creationId="{67FD4DD5-46C1-4974-A569-BB95F27DCC4F}"/>
          </ac:spMkLst>
        </pc:spChg>
        <pc:spChg chg="add">
          <ac:chgData name="Sebastian Meine" userId="f54488a2a6b7dc9e" providerId="LiveId" clId="{7943B4D3-F9F6-4054-91F8-B83B6C017666}" dt="2021-07-04T13:33:31.771" v="352" actId="26606"/>
          <ac:spMkLst>
            <pc:docMk/>
            <pc:sldMk cId="2109793123" sldId="258"/>
            <ac:spMk id="11" creationId="{6B2275DD-736C-472F-9D1B-3BA6016BFD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1">
                    <a:lumMod val="95000"/>
                  </a:schemeClr>
                </a:solidFill>
              </a:rPr>
              <a:t>Einführung in Funktionen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</p:spTree>
    <p:extLst>
      <p:ext uri="{BB962C8B-B14F-4D97-AF65-F5344CB8AC3E}">
        <p14:creationId xmlns:p14="http://schemas.microsoft.com/office/powerpoint/2010/main" val="2381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2EEC6-0EE3-40AE-A2D3-54DE6D82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313" y="687388"/>
            <a:ext cx="6290687" cy="5483225"/>
          </a:xfr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7200" spc="-30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Funktionen</a:t>
            </a:r>
            <a:endParaRPr lang="en-US" sz="7200" spc="-300" dirty="0">
              <a:solidFill>
                <a:schemeClr val="tx1">
                  <a:lumMod val="95000"/>
                </a:schemeClr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A212B-5260-44D0-86D0-0FE03B612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295400"/>
            <a:ext cx="2895646" cy="426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+mj-lt"/>
              </a:rPr>
              <a:t>Wieso brauchen wir Funktionen ?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>
                <a:solidFill>
                  <a:schemeClr val="tx1">
                    <a:lumMod val="95000"/>
                  </a:schemeClr>
                </a:solidFill>
              </a:rPr>
              <a:t>Probleme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Folgende Probleme haben wir bisher: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Spagetti-Code 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Unübersichtlich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Im Späteren verlauf nicht mehr Wartbar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Schlecht bis Nicht Testbar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Code Duplizierung 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>
                <a:solidFill>
                  <a:schemeClr val="tx1">
                    <a:lumMod val="95000"/>
                  </a:schemeClr>
                </a:solidFill>
              </a:rPr>
              <a:t>Probleme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Folgende Probleme haben wir bisher: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Spagetti-Code 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Unübersichtlich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Im Späteren verlauf nicht mehr Wartbar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Schlecht bis Nicht Testbar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Code Duplizierung 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0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53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Corbel</vt:lpstr>
      <vt:lpstr>Tiefe</vt:lpstr>
      <vt:lpstr>Einführung in Funktionen </vt:lpstr>
      <vt:lpstr>Funktionen</vt:lpstr>
      <vt:lpstr>Probleme</vt:lpstr>
      <vt:lpstr>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</cp:revision>
  <dcterms:created xsi:type="dcterms:W3CDTF">2021-07-04T13:15:28Z</dcterms:created>
  <dcterms:modified xsi:type="dcterms:W3CDTF">2021-07-04T14:15:26Z</dcterms:modified>
</cp:coreProperties>
</file>