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16308-16EA-4170-A5F9-CD122A12A1D1}" v="4" dt="2021-07-20T19:39:55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88844" autoAdjust="0"/>
  </p:normalViewPr>
  <p:slideViewPr>
    <p:cSldViewPr snapToGrid="0">
      <p:cViewPr varScale="1">
        <p:scale>
          <a:sx n="113" d="100"/>
          <a:sy n="113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Meine" userId="f54488a2a6b7dc9e" providerId="LiveId" clId="{4A28AF44-F267-4BE6-8B84-4099FABF19CD}"/>
    <pc:docChg chg="undo custSel addSld delSld modSld sldOrd">
      <pc:chgData name="Sebastian Meine" userId="f54488a2a6b7dc9e" providerId="LiveId" clId="{4A28AF44-F267-4BE6-8B84-4099FABF19CD}" dt="2021-07-04T20:56:53.590" v="877" actId="2696"/>
      <pc:docMkLst>
        <pc:docMk/>
      </pc:docMkLst>
      <pc:sldChg chg="modSp del">
        <pc:chgData name="Sebastian Meine" userId="f54488a2a6b7dc9e" providerId="LiveId" clId="{4A28AF44-F267-4BE6-8B84-4099FABF19CD}" dt="2021-07-04T20:56:53.590" v="877" actId="2696"/>
        <pc:sldMkLst>
          <pc:docMk/>
          <pc:sldMk cId="238189655" sldId="256"/>
        </pc:sldMkLst>
        <pc:spChg chg="mod">
          <ac:chgData name="Sebastian Meine" userId="f54488a2a6b7dc9e" providerId="LiveId" clId="{4A28AF44-F267-4BE6-8B84-4099FABF19CD}" dt="2021-07-04T20:56:15.080" v="870" actId="20577"/>
          <ac:spMkLst>
            <pc:docMk/>
            <pc:sldMk cId="238189655" sldId="256"/>
            <ac:spMk id="2" creationId="{87B2046A-71C6-4A5C-90F4-24A921FBE6F2}"/>
          </ac:spMkLst>
        </pc:spChg>
      </pc:sldChg>
      <pc:sldChg chg="modSp add del mod ord modAnim">
        <pc:chgData name="Sebastian Meine" userId="f54488a2a6b7dc9e" providerId="LiveId" clId="{4A28AF44-F267-4BE6-8B84-4099FABF19CD}" dt="2021-07-04T20:56:51.819" v="876" actId="47"/>
        <pc:sldMkLst>
          <pc:docMk/>
          <pc:sldMk cId="821808063" sldId="257"/>
        </pc:sldMkLst>
        <pc:spChg chg="mod">
          <ac:chgData name="Sebastian Meine" userId="f54488a2a6b7dc9e" providerId="LiveId" clId="{4A28AF44-F267-4BE6-8B84-4099FABF19CD}" dt="2021-07-04T17:53:59.192" v="24" actId="20577"/>
          <ac:spMkLst>
            <pc:docMk/>
            <pc:sldMk cId="821808063" sldId="257"/>
            <ac:spMk id="2" creationId="{C112EEC6-0EE3-40AE-A2D3-54DE6D8206CE}"/>
          </ac:spMkLst>
        </pc:spChg>
        <pc:spChg chg="mod">
          <ac:chgData name="Sebastian Meine" userId="f54488a2a6b7dc9e" providerId="LiveId" clId="{4A28AF44-F267-4BE6-8B84-4099FABF19CD}" dt="2021-07-04T17:59:36.906" v="260" actId="20577"/>
          <ac:spMkLst>
            <pc:docMk/>
            <pc:sldMk cId="821808063" sldId="257"/>
            <ac:spMk id="3" creationId="{5A3A212B-5260-44D0-86D0-0FE03B61215C}"/>
          </ac:spMkLst>
        </pc:spChg>
      </pc:sldChg>
      <pc:sldChg chg="modSp mod ord modAnim">
        <pc:chgData name="Sebastian Meine" userId="f54488a2a6b7dc9e" providerId="LiveId" clId="{4A28AF44-F267-4BE6-8B84-4099FABF19CD}" dt="2021-07-04T20:56:46.978" v="874" actId="20578"/>
        <pc:sldMkLst>
          <pc:docMk/>
          <pc:sldMk cId="2109793123" sldId="258"/>
        </pc:sldMkLst>
        <pc:spChg chg="mod">
          <ac:chgData name="Sebastian Meine" userId="f54488a2a6b7dc9e" providerId="LiveId" clId="{4A28AF44-F267-4BE6-8B84-4099FABF19CD}" dt="2021-07-04T18:08:54.224" v="745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4:01.792" v="544" actId="5793"/>
          <ac:spMkLst>
            <pc:docMk/>
            <pc:sldMk cId="2109793123" sldId="258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52.048" v="751" actId="20577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 modAnim">
        <pc:chgData name="Sebastian Meine" userId="f54488a2a6b7dc9e" providerId="LiveId" clId="{4A28AF44-F267-4BE6-8B84-4099FABF19CD}" dt="2021-07-04T18:18:08.121" v="849" actId="5793"/>
        <pc:sldMkLst>
          <pc:docMk/>
          <pc:sldMk cId="583026924" sldId="259"/>
        </pc:sldMkLst>
        <pc:spChg chg="mod">
          <ac:chgData name="Sebastian Meine" userId="f54488a2a6b7dc9e" providerId="LiveId" clId="{4A28AF44-F267-4BE6-8B84-4099FABF19CD}" dt="2021-07-04T18:10:02.294" v="755" actId="20577"/>
          <ac:spMkLst>
            <pc:docMk/>
            <pc:sldMk cId="583026924" sldId="259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18:08.121" v="849" actId="5793"/>
          <ac:spMkLst>
            <pc:docMk/>
            <pc:sldMk cId="583026924" sldId="259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10:07.555" v="759" actId="20577"/>
          <ac:spMkLst>
            <pc:docMk/>
            <pc:sldMk cId="583026924" sldId="259"/>
            <ac:spMk id="8" creationId="{3B4D951D-CFCF-46C6-91EB-50913F6DFC4D}"/>
          </ac:spMkLst>
        </pc:spChg>
      </pc:sldChg>
      <pc:sldChg chg="delSp modSp add mod setBg modAnim delDesignElem">
        <pc:chgData name="Sebastian Meine" userId="f54488a2a6b7dc9e" providerId="LiveId" clId="{4A28AF44-F267-4BE6-8B84-4099FABF19CD}" dt="2021-07-04T18:09:42.150" v="750" actId="20577"/>
        <pc:sldMkLst>
          <pc:docMk/>
          <pc:sldMk cId="2435630695" sldId="260"/>
        </pc:sldMkLst>
        <pc:spChg chg="mod">
          <ac:chgData name="Sebastian Meine" userId="f54488a2a6b7dc9e" providerId="LiveId" clId="{4A28AF44-F267-4BE6-8B84-4099FABF19CD}" dt="2021-07-04T18:04:48.173" v="573" actId="20577"/>
          <ac:spMkLst>
            <pc:docMk/>
            <pc:sldMk cId="2435630695" sldId="260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7:59.360" v="714" actId="20577"/>
          <ac:spMkLst>
            <pc:docMk/>
            <pc:sldMk cId="2435630695" sldId="260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42.150" v="750" actId="20577"/>
          <ac:spMkLst>
            <pc:docMk/>
            <pc:sldMk cId="2435630695" sldId="260"/>
            <ac:spMk id="8" creationId="{6833897F-8945-43C1-8EE1-2E83FF8331D9}"/>
          </ac:spMkLst>
        </pc:spChg>
        <pc:spChg chg="del">
          <ac:chgData name="Sebastian Meine" userId="f54488a2a6b7dc9e" providerId="LiveId" clId="{4A28AF44-F267-4BE6-8B84-4099FABF19CD}" dt="2021-07-04T18:01:31.222" v="395"/>
          <ac:spMkLst>
            <pc:docMk/>
            <pc:sldMk cId="2435630695" sldId="260"/>
            <ac:spMk id="11" creationId="{6B2275DD-736C-472F-9D1B-3BA6016BFD7F}"/>
          </ac:spMkLst>
        </pc:spChg>
      </pc:sldChg>
      <pc:sldChg chg="add setBg">
        <pc:chgData name="Sebastian Meine" userId="f54488a2a6b7dc9e" providerId="LiveId" clId="{4A28AF44-F267-4BE6-8B84-4099FABF19CD}" dt="2021-07-04T20:55:56.132" v="850"/>
        <pc:sldMkLst>
          <pc:docMk/>
          <pc:sldMk cId="3097966872" sldId="261"/>
        </pc:sldMkLst>
      </pc:sldChg>
      <pc:sldChg chg="addSp delSp modSp add del mod ord setBg delAnim modAnim delDesignElem">
        <pc:chgData name="Sebastian Meine" userId="f54488a2a6b7dc9e" providerId="LiveId" clId="{4A28AF44-F267-4BE6-8B84-4099FABF19CD}" dt="2021-07-04T18:09:13.750" v="747" actId="47"/>
        <pc:sldMkLst>
          <pc:docMk/>
          <pc:sldMk cId="3897310302" sldId="261"/>
        </pc:sldMkLst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2" creationId="{C112EEC6-0EE3-40AE-A2D3-54DE6D8206C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3" creationId="{5A3A212B-5260-44D0-86D0-0FE03B61215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5" creationId="{8CD0F17B-F1CA-4E64-897F-741BA0545E8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6" creationId="{18E16722-5125-474B-813B-7E7FCAD73050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8" creationId="{F93989BF-3261-4820-A19C-59C495FFE0B5}"/>
          </ac:spMkLst>
        </pc:spChg>
        <pc:spChg chg="del">
          <ac:chgData name="Sebastian Meine" userId="f54488a2a6b7dc9e" providerId="LiveId" clId="{4A28AF44-F267-4BE6-8B84-4099FABF19CD}" dt="2021-07-04T18:04:12.951" v="546"/>
          <ac:spMkLst>
            <pc:docMk/>
            <pc:sldMk cId="3897310302" sldId="261"/>
            <ac:spMk id="9" creationId="{44962833-2EBB-47A0-9823-D4F8E16EE1C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11" creationId="{07089661-040A-4555-8AB2-714A592A6BBC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2" creationId="{7A62E964-AFCE-4B73-A87C-15DCC3FEFB53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3" creationId="{F44E0471-8280-416D-9AF9-AF685B9D75ED}"/>
          </ac:spMkLst>
        </pc:spChg>
        <pc:spChg chg="add mod">
          <ac:chgData name="Sebastian Meine" userId="f54488a2a6b7dc9e" providerId="LiveId" clId="{4A28AF44-F267-4BE6-8B84-4099FABF19CD}" dt="2021-07-04T18:09:12.083" v="746" actId="6549"/>
          <ac:spMkLst>
            <pc:docMk/>
            <pc:sldMk cId="3897310302" sldId="261"/>
            <ac:spMk id="14" creationId="{F192C903-2F1E-4DCF-89C8-E9ADE4FACB2B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6" creationId="{9F5A3481-4B13-4BD9-B014-40B5931F0CF7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7" creationId="{92EDB3D2-C866-4F7D-8C86-2F14756C9ABD}"/>
          </ac:spMkLst>
        </pc:spChg>
        <pc:cxnChg chg="del">
          <ac:chgData name="Sebastian Meine" userId="f54488a2a6b7dc9e" providerId="LiveId" clId="{4A28AF44-F267-4BE6-8B84-4099FABF19CD}" dt="2021-07-04T18:04:12.951" v="546"/>
          <ac:cxnSpMkLst>
            <pc:docMk/>
            <pc:sldMk cId="3897310302" sldId="261"/>
            <ac:cxnSpMk id="10" creationId="{21FCCE20-1E4F-44FF-87B4-379D391A2D12}"/>
          </ac:cxnSpMkLst>
        </pc:cxnChg>
        <pc:cxnChg chg="add mod">
          <ac:chgData name="Sebastian Meine" userId="f54488a2a6b7dc9e" providerId="LiveId" clId="{4A28AF44-F267-4BE6-8B84-4099FABF19CD}" dt="2021-07-04T18:04:29.326" v="553"/>
          <ac:cxnSpMkLst>
            <pc:docMk/>
            <pc:sldMk cId="3897310302" sldId="261"/>
            <ac:cxnSpMk id="15" creationId="{22124324-7AD0-422B-BEEC-42CDC2E4E307}"/>
          </ac:cxnSpMkLst>
        </pc:cxnChg>
      </pc:sldChg>
      <pc:sldChg chg="delSp add del setBg delDesignElem">
        <pc:chgData name="Sebastian Meine" userId="f54488a2a6b7dc9e" providerId="LiveId" clId="{4A28AF44-F267-4BE6-8B84-4099FABF19CD}" dt="2021-07-04T18:04:24.593" v="551" actId="47"/>
        <pc:sldMkLst>
          <pc:docMk/>
          <pc:sldMk cId="1232784598" sldId="262"/>
        </pc:sldMkLst>
        <pc:spChg chg="del">
          <ac:chgData name="Sebastian Meine" userId="f54488a2a6b7dc9e" providerId="LiveId" clId="{4A28AF44-F267-4BE6-8B84-4099FABF19CD}" dt="2021-07-04T18:04:23.340" v="550"/>
          <ac:spMkLst>
            <pc:docMk/>
            <pc:sldMk cId="1232784598" sldId="262"/>
            <ac:spMk id="9" creationId="{44962833-2EBB-47A0-9823-D4F8E16EE1CC}"/>
          </ac:spMkLst>
        </pc:spChg>
        <pc:cxnChg chg="del">
          <ac:chgData name="Sebastian Meine" userId="f54488a2a6b7dc9e" providerId="LiveId" clId="{4A28AF44-F267-4BE6-8B84-4099FABF19CD}" dt="2021-07-04T18:04:23.340" v="550"/>
          <ac:cxnSpMkLst>
            <pc:docMk/>
            <pc:sldMk cId="1232784598" sldId="262"/>
            <ac:cxnSpMk id="10" creationId="{21FCCE20-1E4F-44FF-87B4-379D391A2D12}"/>
          </ac:cxnSpMkLst>
        </pc:cxnChg>
      </pc:sldChg>
    </pc:docChg>
  </pc:docChgLst>
  <pc:docChgLst>
    <pc:chgData name="Sebastian Meine" userId="f54488a2a6b7dc9e" providerId="LiveId" clId="{5A0C8B77-F258-40F5-A2FE-E6B4E2F24921}"/>
    <pc:docChg chg="addSld delSld modSld">
      <pc:chgData name="Sebastian Meine" userId="f54488a2a6b7dc9e" providerId="LiveId" clId="{5A0C8B77-F258-40F5-A2FE-E6B4E2F24921}" dt="2021-07-04T21:09:51.172" v="475" actId="20577"/>
      <pc:docMkLst>
        <pc:docMk/>
      </pc:docMkLst>
      <pc:sldChg chg="modSp mod modAnim">
        <pc:chgData name="Sebastian Meine" userId="f54488a2a6b7dc9e" providerId="LiveId" clId="{5A0C8B77-F258-40F5-A2FE-E6B4E2F24921}" dt="2021-07-04T21:09:51.172" v="475" actId="20577"/>
        <pc:sldMkLst>
          <pc:docMk/>
          <pc:sldMk cId="2109793123" sldId="258"/>
        </pc:sldMkLst>
        <pc:spChg chg="mod">
          <ac:chgData name="Sebastian Meine" userId="f54488a2a6b7dc9e" providerId="LiveId" clId="{5A0C8B77-F258-40F5-A2FE-E6B4E2F24921}" dt="2021-07-04T20:57:53.944" v="50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5A0C8B77-F258-40F5-A2FE-E6B4E2F24921}" dt="2021-07-04T21:09:51.172" v="475" actId="20577"/>
          <ac:spMkLst>
            <pc:docMk/>
            <pc:sldMk cId="2109793123" sldId="258"/>
            <ac:spMk id="6" creationId="{67FD4DD5-46C1-4974-A569-BB95F27DCC4F}"/>
          </ac:spMkLst>
        </pc:spChg>
      </pc:sldChg>
      <pc:sldChg chg="delSp add del setBg delDesignElem">
        <pc:chgData name="Sebastian Meine" userId="f54488a2a6b7dc9e" providerId="LiveId" clId="{5A0C8B77-F258-40F5-A2FE-E6B4E2F24921}" dt="2021-07-04T21:01:31.996" v="405"/>
        <pc:sldMkLst>
          <pc:docMk/>
          <pc:sldMk cId="583026924" sldId="259"/>
        </pc:sldMkLst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583026924" sldId="259"/>
            <ac:spMk id="11" creationId="{6B2275DD-736C-472F-9D1B-3BA6016BFD7F}"/>
          </ac:spMkLst>
        </pc:spChg>
      </pc:sldChg>
      <pc:sldChg chg="modSp add del">
        <pc:chgData name="Sebastian Meine" userId="f54488a2a6b7dc9e" providerId="LiveId" clId="{5A0C8B77-F258-40F5-A2FE-E6B4E2F24921}" dt="2021-07-04T21:01:59.185" v="407" actId="404"/>
        <pc:sldMkLst>
          <pc:docMk/>
          <pc:sldMk cId="2435630695" sldId="260"/>
        </pc:sldMkLst>
        <pc:spChg chg="mod">
          <ac:chgData name="Sebastian Meine" userId="f54488a2a6b7dc9e" providerId="LiveId" clId="{5A0C8B77-F258-40F5-A2FE-E6B4E2F24921}" dt="2021-07-04T21:01:59.185" v="407" actId="404"/>
          <ac:spMkLst>
            <pc:docMk/>
            <pc:sldMk cId="2435630695" sldId="260"/>
            <ac:spMk id="6" creationId="{67FD4DD5-46C1-4974-A569-BB95F27DCC4F}"/>
          </ac:spMkLst>
        </pc:spChg>
      </pc:sldChg>
      <pc:sldChg chg="modSp">
        <pc:chgData name="Sebastian Meine" userId="f54488a2a6b7dc9e" providerId="LiveId" clId="{5A0C8B77-F258-40F5-A2FE-E6B4E2F24921}" dt="2021-07-04T20:57:34.270" v="13" actId="20577"/>
        <pc:sldMkLst>
          <pc:docMk/>
          <pc:sldMk cId="3097966872" sldId="261"/>
        </pc:sldMkLst>
        <pc:spChg chg="mod">
          <ac:chgData name="Sebastian Meine" userId="f54488a2a6b7dc9e" providerId="LiveId" clId="{5A0C8B77-F258-40F5-A2FE-E6B4E2F24921}" dt="2021-07-04T20:57:34.270" v="13" actId="20577"/>
          <ac:spMkLst>
            <pc:docMk/>
            <pc:sldMk cId="3097966872" sldId="261"/>
            <ac:spMk id="2" creationId="{87B2046A-71C6-4A5C-90F4-24A921FBE6F2}"/>
          </ac:spMkLst>
        </pc:spChg>
      </pc:sldChg>
      <pc:sldChg chg="add del">
        <pc:chgData name="Sebastian Meine" userId="f54488a2a6b7dc9e" providerId="LiveId" clId="{5A0C8B77-F258-40F5-A2FE-E6B4E2F24921}" dt="2021-07-04T21:01:33.838" v="406" actId="47"/>
        <pc:sldMkLst>
          <pc:docMk/>
          <pc:sldMk cId="3923102347" sldId="262"/>
        </pc:sldMkLst>
      </pc:sldChg>
      <pc:sldChg chg="delSp modSp add setBg delDesignElem">
        <pc:chgData name="Sebastian Meine" userId="f54488a2a6b7dc9e" providerId="LiveId" clId="{5A0C8B77-F258-40F5-A2FE-E6B4E2F24921}" dt="2021-07-04T21:02:03.078" v="408" actId="404"/>
        <pc:sldMkLst>
          <pc:docMk/>
          <pc:sldMk cId="362378951" sldId="263"/>
        </pc:sldMkLst>
        <pc:spChg chg="mod">
          <ac:chgData name="Sebastian Meine" userId="f54488a2a6b7dc9e" providerId="LiveId" clId="{5A0C8B77-F258-40F5-A2FE-E6B4E2F24921}" dt="2021-07-04T21:02:03.078" v="408" actId="404"/>
          <ac:spMkLst>
            <pc:docMk/>
            <pc:sldMk cId="362378951" sldId="263"/>
            <ac:spMk id="6" creationId="{67FD4DD5-46C1-4974-A569-BB95F27DCC4F}"/>
          </ac:spMkLst>
        </pc:spChg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362378951" sldId="263"/>
            <ac:spMk id="11" creationId="{6B2275DD-736C-472F-9D1B-3BA6016BFD7F}"/>
          </ac:spMkLst>
        </pc:spChg>
      </pc:sldChg>
    </pc:docChg>
  </pc:docChgLst>
  <pc:docChgLst>
    <pc:chgData name="Sebastian Meine" userId="f54488a2a6b7dc9e" providerId="LiveId" clId="{BE1DB9F4-E304-4C37-970B-A53B13E8E1BC}"/>
    <pc:docChg chg="custSel modSld">
      <pc:chgData name="Sebastian Meine" userId="f54488a2a6b7dc9e" providerId="LiveId" clId="{BE1DB9F4-E304-4C37-970B-A53B13E8E1BC}" dt="2021-07-04T14:49:22.515" v="9"/>
      <pc:docMkLst>
        <pc:docMk/>
      </pc:docMkLst>
      <pc:sldChg chg="addSp delSp modSp mod">
        <pc:chgData name="Sebastian Meine" userId="f54488a2a6b7dc9e" providerId="LiveId" clId="{BE1DB9F4-E304-4C37-970B-A53B13E8E1BC}" dt="2021-07-04T14:48:58.033" v="5" actId="478"/>
        <pc:sldMkLst>
          <pc:docMk/>
          <pc:sldMk cId="238189655" sldId="256"/>
        </pc:sldMkLst>
        <pc:spChg chg="mod">
          <ac:chgData name="Sebastian Meine" userId="f54488a2a6b7dc9e" providerId="LiveId" clId="{BE1DB9F4-E304-4C37-970B-A53B13E8E1BC}" dt="2021-07-04T14:43:23.278" v="0" actId="403"/>
          <ac:spMkLst>
            <pc:docMk/>
            <pc:sldMk cId="238189655" sldId="256"/>
            <ac:spMk id="2" creationId="{87B2046A-71C6-4A5C-90F4-24A921FBE6F2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4" creationId="{59758521-4940-4667-AD02-D9159FCBA0AA}"/>
          </ac:spMkLst>
        </pc:spChg>
        <pc:spChg chg="add del mod">
          <ac:chgData name="Sebastian Meine" userId="f54488a2a6b7dc9e" providerId="LiveId" clId="{BE1DB9F4-E304-4C37-970B-A53B13E8E1BC}" dt="2021-07-04T14:48:58.033" v="5" actId="478"/>
          <ac:spMkLst>
            <pc:docMk/>
            <pc:sldMk cId="238189655" sldId="256"/>
            <ac:spMk id="5" creationId="{D8F788BF-858C-49A4-ACB1-BF0BB9B551DE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6" creationId="{16C5E0D0-4B8D-4ABD-AB1C-C34B838619DA}"/>
          </ac:spMkLst>
        </pc:spChg>
      </pc:sldChg>
      <pc:sldChg chg="addSp delSp modSp mod">
        <pc:chgData name="Sebastian Meine" userId="f54488a2a6b7dc9e" providerId="LiveId" clId="{BE1DB9F4-E304-4C37-970B-A53B13E8E1BC}" dt="2021-07-04T14:49:01.825" v="6" actId="478"/>
        <pc:sldMkLst>
          <pc:docMk/>
          <pc:sldMk cId="821808063" sldId="257"/>
        </pc:sldMkLst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6" creationId="{18E16722-5125-474B-813B-7E7FCAD73050}"/>
          </ac:spMkLst>
        </pc:spChg>
        <pc:spChg chg="add del mod">
          <ac:chgData name="Sebastian Meine" userId="f54488a2a6b7dc9e" providerId="LiveId" clId="{BE1DB9F4-E304-4C37-970B-A53B13E8E1BC}" dt="2021-07-04T14:49:01.825" v="6" actId="478"/>
          <ac:spMkLst>
            <pc:docMk/>
            <pc:sldMk cId="821808063" sldId="257"/>
            <ac:spMk id="7" creationId="{A3CC68E1-34E3-46EA-8054-08C955DEDCF0}"/>
          </ac:spMkLst>
        </pc:spChg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8" creationId="{F93989BF-3261-4820-A19C-59C495FFE0B5}"/>
          </ac:spMkLst>
        </pc:spChg>
      </pc:sldChg>
      <pc:sldChg chg="addSp modSp mod">
        <pc:chgData name="Sebastian Meine" userId="f54488a2a6b7dc9e" providerId="LiveId" clId="{BE1DB9F4-E304-4C37-970B-A53B13E8E1BC}" dt="2021-07-04T14:49:17.421" v="8" actId="122"/>
        <pc:sldMkLst>
          <pc:docMk/>
          <pc:sldMk cId="2109793123" sldId="258"/>
        </pc:sldMkLst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7" creationId="{18705B3C-262D-45A3-8C90-9FC26244A8CC}"/>
          </ac:spMkLst>
        </pc:spChg>
        <pc:spChg chg="add mod">
          <ac:chgData name="Sebastian Meine" userId="f54488a2a6b7dc9e" providerId="LiveId" clId="{BE1DB9F4-E304-4C37-970B-A53B13E8E1BC}" dt="2021-07-04T14:49:17.421" v="8" actId="122"/>
          <ac:spMkLst>
            <pc:docMk/>
            <pc:sldMk cId="2109793123" sldId="258"/>
            <ac:spMk id="8" creationId="{6833897F-8945-43C1-8EE1-2E83FF8331D9}"/>
          </ac:spMkLst>
        </pc:spChg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9" creationId="{4CB1546C-41E9-4CE9-A31D-18CB078FE5F0}"/>
          </ac:spMkLst>
        </pc:spChg>
      </pc:sldChg>
      <pc:sldChg chg="addSp modSp mod">
        <pc:chgData name="Sebastian Meine" userId="f54488a2a6b7dc9e" providerId="LiveId" clId="{BE1DB9F4-E304-4C37-970B-A53B13E8E1BC}" dt="2021-07-04T14:49:22.515" v="9"/>
        <pc:sldMkLst>
          <pc:docMk/>
          <pc:sldMk cId="583026924" sldId="259"/>
        </pc:sldMkLst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7" creationId="{10FFBAAD-19F5-4D04-A8CB-A12454F58FFD}"/>
          </ac:spMkLst>
        </pc:spChg>
        <pc:spChg chg="add mod">
          <ac:chgData name="Sebastian Meine" userId="f54488a2a6b7dc9e" providerId="LiveId" clId="{BE1DB9F4-E304-4C37-970B-A53B13E8E1BC}" dt="2021-07-04T14:49:22.515" v="9"/>
          <ac:spMkLst>
            <pc:docMk/>
            <pc:sldMk cId="583026924" sldId="259"/>
            <ac:spMk id="8" creationId="{3B4D951D-CFCF-46C6-91EB-50913F6DFC4D}"/>
          </ac:spMkLst>
        </pc:spChg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9" creationId="{3690FB59-357D-44F2-A4A7-2F771FE7F7EF}"/>
          </ac:spMkLst>
        </pc:spChg>
      </pc:sldChg>
    </pc:docChg>
  </pc:docChgLst>
  <pc:docChgLst>
    <pc:chgData name="Sebastian Meine" userId="f54488a2a6b7dc9e" providerId="LiveId" clId="{37F16308-16EA-4170-A5F9-CD122A12A1D1}"/>
    <pc:docChg chg="modSld">
      <pc:chgData name="Sebastian Meine" userId="f54488a2a6b7dc9e" providerId="LiveId" clId="{37F16308-16EA-4170-A5F9-CD122A12A1D1}" dt="2021-07-20T19:40:05.075" v="7"/>
      <pc:docMkLst>
        <pc:docMk/>
      </pc:docMkLst>
      <pc:sldChg chg="modSp mod">
        <pc:chgData name="Sebastian Meine" userId="f54488a2a6b7dc9e" providerId="LiveId" clId="{37F16308-16EA-4170-A5F9-CD122A12A1D1}" dt="2021-07-20T19:39:59.245" v="4"/>
        <pc:sldMkLst>
          <pc:docMk/>
          <pc:sldMk cId="2109793123" sldId="258"/>
        </pc:sldMkLst>
        <pc:spChg chg="mod">
          <ac:chgData name="Sebastian Meine" userId="f54488a2a6b7dc9e" providerId="LiveId" clId="{37F16308-16EA-4170-A5F9-CD122A12A1D1}" dt="2021-07-20T19:39:59.245" v="4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">
        <pc:chgData name="Sebastian Meine" userId="f54488a2a6b7dc9e" providerId="LiveId" clId="{37F16308-16EA-4170-A5F9-CD122A12A1D1}" dt="2021-07-20T19:40:05.075" v="7"/>
        <pc:sldMkLst>
          <pc:docMk/>
          <pc:sldMk cId="583026924" sldId="259"/>
        </pc:sldMkLst>
        <pc:spChg chg="mod">
          <ac:chgData name="Sebastian Meine" userId="f54488a2a6b7dc9e" providerId="LiveId" clId="{37F16308-16EA-4170-A5F9-CD122A12A1D1}" dt="2021-07-20T19:40:05.075" v="7"/>
          <ac:spMkLst>
            <pc:docMk/>
            <pc:sldMk cId="583026924" sldId="259"/>
            <ac:spMk id="8" creationId="{3B4D951D-CFCF-46C6-91EB-50913F6DFC4D}"/>
          </ac:spMkLst>
        </pc:spChg>
      </pc:sldChg>
      <pc:sldChg chg="modSp mod">
        <pc:chgData name="Sebastian Meine" userId="f54488a2a6b7dc9e" providerId="LiveId" clId="{37F16308-16EA-4170-A5F9-CD122A12A1D1}" dt="2021-07-20T19:40:02.963" v="6"/>
        <pc:sldMkLst>
          <pc:docMk/>
          <pc:sldMk cId="2435630695" sldId="260"/>
        </pc:sldMkLst>
        <pc:spChg chg="mod">
          <ac:chgData name="Sebastian Meine" userId="f54488a2a6b7dc9e" providerId="LiveId" clId="{37F16308-16EA-4170-A5F9-CD122A12A1D1}" dt="2021-07-20T19:40:02.963" v="6"/>
          <ac:spMkLst>
            <pc:docMk/>
            <pc:sldMk cId="2435630695" sldId="260"/>
            <ac:spMk id="8" creationId="{6833897F-8945-43C1-8EE1-2E83FF8331D9}"/>
          </ac:spMkLst>
        </pc:spChg>
      </pc:sldChg>
      <pc:sldChg chg="modSp">
        <pc:chgData name="Sebastian Meine" userId="f54488a2a6b7dc9e" providerId="LiveId" clId="{37F16308-16EA-4170-A5F9-CD122A12A1D1}" dt="2021-07-20T19:39:55.813" v="3" actId="6549"/>
        <pc:sldMkLst>
          <pc:docMk/>
          <pc:sldMk cId="3097966872" sldId="261"/>
        </pc:sldMkLst>
        <pc:spChg chg="mod">
          <ac:chgData name="Sebastian Meine" userId="f54488a2a6b7dc9e" providerId="LiveId" clId="{37F16308-16EA-4170-A5F9-CD122A12A1D1}" dt="2021-07-20T19:39:55.813" v="3" actId="6549"/>
          <ac:spMkLst>
            <pc:docMk/>
            <pc:sldMk cId="3097966872" sldId="261"/>
            <ac:spMk id="2" creationId="{87B2046A-71C6-4A5C-90F4-24A921FBE6F2}"/>
          </ac:spMkLst>
        </pc:spChg>
      </pc:sldChg>
      <pc:sldChg chg="modSp mod">
        <pc:chgData name="Sebastian Meine" userId="f54488a2a6b7dc9e" providerId="LiveId" clId="{37F16308-16EA-4170-A5F9-CD122A12A1D1}" dt="2021-07-20T19:40:01.115" v="5"/>
        <pc:sldMkLst>
          <pc:docMk/>
          <pc:sldMk cId="362378951" sldId="263"/>
        </pc:sldMkLst>
        <pc:spChg chg="mod">
          <ac:chgData name="Sebastian Meine" userId="f54488a2a6b7dc9e" providerId="LiveId" clId="{37F16308-16EA-4170-A5F9-CD122A12A1D1}" dt="2021-07-20T19:40:01.115" v="5"/>
          <ac:spMkLst>
            <pc:docMk/>
            <pc:sldMk cId="362378951" sldId="263"/>
            <ac:spMk id="8" creationId="{6833897F-8945-43C1-8EE1-2E83FF8331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15321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98543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64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3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9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19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822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84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9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53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5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74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34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4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711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2046A-71C6-4A5C-90F4-24A921FBE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chemeClr val="tx1">
                    <a:lumMod val="95000"/>
                  </a:schemeClr>
                </a:solidFill>
              </a:rPr>
              <a:t>Listen in Python Vertiefung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88B189-3A7F-43DA-85AF-360F65368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2"/>
                </a:solidFill>
              </a:rPr>
              <a:t>Python A-Z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8521-4940-4667-AD02-D9159FCB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0D0-4B8D-4ABD-AB1C-C34B8386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9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Table of Content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Tuple</a:t>
            </a: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Dictionary</a:t>
            </a: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List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Comprehensions</a:t>
            </a: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Slice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Entpacken von Listen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Listen in Python Vertiefung</a:t>
            </a:r>
            <a:endParaRPr lang="de-DE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23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Tuple</a:t>
            </a:r>
            <a:endParaRPr lang="en-US" sz="4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Speichert verschiedene Daten (wie eine Liste)</a:t>
            </a:r>
          </a:p>
          <a:p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Immutable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(unveränderbar)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Daten können nicht verändert werden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Ein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Tuple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wird mit runden Klammern erstellt ( )</a:t>
            </a:r>
          </a:p>
          <a:p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Listen in Python Vertiefung</a:t>
            </a:r>
            <a:endParaRPr lang="de-DE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39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Dictionary</a:t>
            </a:r>
            <a:endParaRPr lang="en-US" sz="4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kann wie Listen und Tupels durchlaufen werden.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Enthält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key-value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paare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Wird mit geschweiften Klammern erstellt { }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Listen in Python Vertiefung</a:t>
            </a:r>
            <a:endParaRPr lang="de-DE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70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List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Comprehensions</a:t>
            </a:r>
            <a:endParaRPr lang="en-US" sz="4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Listen erstellen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Grundlage bilden iterierbare Objekte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Weniger Code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Enthält Schleifen und Bedingungen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Listen in Python Vertiefung</a:t>
            </a:r>
            <a:endParaRPr lang="de-DE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32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Slice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Slice auf deutsch Scheibe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Kann scheiben von Strings, Listen,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Tuples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etc. erzeugen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Es wird als Parameter ein Start und ein ende benötigt.</a:t>
            </a:r>
          </a:p>
          <a:p>
            <a:pPr lvl="1"/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Listen in Python Vertiefung</a:t>
            </a:r>
            <a:endParaRPr lang="de-DE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86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Entpacken von Listen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Listen, Tupels,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Dictionarys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etc. können entpackt werden.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Möglichst nur verwenden wenn, sich die Anzahl der Einträge in der Liste sich nicht ändert.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Dies kann zu </a:t>
            </a:r>
            <a:r>
              <a:rPr lang="de-DE" sz="2000">
                <a:solidFill>
                  <a:schemeClr val="tx1">
                    <a:lumMod val="95000"/>
                  </a:schemeClr>
                </a:solidFill>
              </a:rPr>
              <a:t>Errors führen</a:t>
            </a:r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Listen in Python Vertiefung</a:t>
            </a:r>
            <a:endParaRPr lang="de-DE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97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178</Words>
  <Application>Microsoft Macintosh PowerPoint</Application>
  <PresentationFormat>Breitbild</PresentationFormat>
  <Paragraphs>50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Corbel</vt:lpstr>
      <vt:lpstr>Tiefe</vt:lpstr>
      <vt:lpstr>Listen in Python Vertiefung</vt:lpstr>
      <vt:lpstr>Table of Content</vt:lpstr>
      <vt:lpstr>Tuple</vt:lpstr>
      <vt:lpstr>Dictionary</vt:lpstr>
      <vt:lpstr>List Comprehensions</vt:lpstr>
      <vt:lpstr>Slice</vt:lpstr>
      <vt:lpstr>Entpacken von Listen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Meine</dc:creator>
  <cp:lastModifiedBy>Sebastian Meine</cp:lastModifiedBy>
  <cp:revision>17</cp:revision>
  <dcterms:created xsi:type="dcterms:W3CDTF">2021-07-04T13:15:28Z</dcterms:created>
  <dcterms:modified xsi:type="dcterms:W3CDTF">2021-07-24T23:33:59Z</dcterms:modified>
</cp:coreProperties>
</file>