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F16308-16EA-4170-A5F9-CD122A12A1D1}" v="4" dt="2021-07-20T19:39:55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8844" autoAdjust="0"/>
  </p:normalViewPr>
  <p:slideViewPr>
    <p:cSldViewPr snapToGrid="0">
      <p:cViewPr varScale="1">
        <p:scale>
          <a:sx n="105" d="100"/>
          <a:sy n="105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37F16308-16EA-4170-A5F9-CD122A12A1D1}"/>
    <pc:docChg chg="modSld">
      <pc:chgData name="Sebastian Meine" userId="f54488a2a6b7dc9e" providerId="LiveId" clId="{37F16308-16EA-4170-A5F9-CD122A12A1D1}" dt="2021-07-20T19:40:05.075" v="7"/>
      <pc:docMkLst>
        <pc:docMk/>
      </pc:docMkLst>
      <pc:sldChg chg="modSp mod">
        <pc:chgData name="Sebastian Meine" userId="f54488a2a6b7dc9e" providerId="LiveId" clId="{37F16308-16EA-4170-A5F9-CD122A12A1D1}" dt="2021-07-20T19:39:59.245" v="4"/>
        <pc:sldMkLst>
          <pc:docMk/>
          <pc:sldMk cId="2109793123" sldId="258"/>
        </pc:sldMkLst>
        <pc:spChg chg="mod">
          <ac:chgData name="Sebastian Meine" userId="f54488a2a6b7dc9e" providerId="LiveId" clId="{37F16308-16EA-4170-A5F9-CD122A12A1D1}" dt="2021-07-20T19:39:59.245" v="4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">
        <pc:chgData name="Sebastian Meine" userId="f54488a2a6b7dc9e" providerId="LiveId" clId="{37F16308-16EA-4170-A5F9-CD122A12A1D1}" dt="2021-07-20T19:40:05.075" v="7"/>
        <pc:sldMkLst>
          <pc:docMk/>
          <pc:sldMk cId="583026924" sldId="259"/>
        </pc:sldMkLst>
        <pc:spChg chg="mod">
          <ac:chgData name="Sebastian Meine" userId="f54488a2a6b7dc9e" providerId="LiveId" clId="{37F16308-16EA-4170-A5F9-CD122A12A1D1}" dt="2021-07-20T19:40:05.075" v="7"/>
          <ac:spMkLst>
            <pc:docMk/>
            <pc:sldMk cId="583026924" sldId="259"/>
            <ac:spMk id="8" creationId="{3B4D951D-CFCF-46C6-91EB-50913F6DFC4D}"/>
          </ac:spMkLst>
        </pc:spChg>
      </pc:sldChg>
      <pc:sldChg chg="modSp mod">
        <pc:chgData name="Sebastian Meine" userId="f54488a2a6b7dc9e" providerId="LiveId" clId="{37F16308-16EA-4170-A5F9-CD122A12A1D1}" dt="2021-07-20T19:40:02.963" v="6"/>
        <pc:sldMkLst>
          <pc:docMk/>
          <pc:sldMk cId="2435630695" sldId="260"/>
        </pc:sldMkLst>
        <pc:spChg chg="mod">
          <ac:chgData name="Sebastian Meine" userId="f54488a2a6b7dc9e" providerId="LiveId" clId="{37F16308-16EA-4170-A5F9-CD122A12A1D1}" dt="2021-07-20T19:40:02.963" v="6"/>
          <ac:spMkLst>
            <pc:docMk/>
            <pc:sldMk cId="2435630695" sldId="260"/>
            <ac:spMk id="8" creationId="{6833897F-8945-43C1-8EE1-2E83FF8331D9}"/>
          </ac:spMkLst>
        </pc:spChg>
      </pc:sldChg>
      <pc:sldChg chg="modSp">
        <pc:chgData name="Sebastian Meine" userId="f54488a2a6b7dc9e" providerId="LiveId" clId="{37F16308-16EA-4170-A5F9-CD122A12A1D1}" dt="2021-07-20T19:39:55.813" v="3" actId="6549"/>
        <pc:sldMkLst>
          <pc:docMk/>
          <pc:sldMk cId="3097966872" sldId="261"/>
        </pc:sldMkLst>
        <pc:spChg chg="mod">
          <ac:chgData name="Sebastian Meine" userId="f54488a2a6b7dc9e" providerId="LiveId" clId="{37F16308-16EA-4170-A5F9-CD122A12A1D1}" dt="2021-07-20T19:39:55.813" v="3" actId="6549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">
        <pc:chgData name="Sebastian Meine" userId="f54488a2a6b7dc9e" providerId="LiveId" clId="{37F16308-16EA-4170-A5F9-CD122A12A1D1}" dt="2021-07-20T19:40:01.115" v="5"/>
        <pc:sldMkLst>
          <pc:docMk/>
          <pc:sldMk cId="362378951" sldId="263"/>
        </pc:sldMkLst>
        <pc:spChg chg="mod">
          <ac:chgData name="Sebastian Meine" userId="f54488a2a6b7dc9e" providerId="LiveId" clId="{37F16308-16EA-4170-A5F9-CD122A12A1D1}" dt="2021-07-20T19:40:01.115" v="5"/>
          <ac:spMkLst>
            <pc:docMk/>
            <pc:sldMk cId="362378951" sldId="263"/>
            <ac:spMk id="8" creationId="{6833897F-8945-43C1-8EE1-2E83FF8331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Basics Vertiefung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Table of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Listen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String Operationen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String Interpolation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Basics Vertiefung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23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3089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Listen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Speichern mehrerer Werte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Kann verschiedene Datentypen enthalten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Starten bei null (0) und nicht bei eins (1)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Werden mit eckigen klammern geschrieben „liste = [ ]“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Basics Vertiefung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3089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String Operationen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String ist ein Objekt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Enthält Operationen um Text…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Groß/Klein zu schreiben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Zeichen zu entfernen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Wörter/Zeichen zu ersetzen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Sätze/Wörter zu zerteilen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Basics Vertiefung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81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33089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String Interpolation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Ist die Verkettung von Strings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Dies kann man mit den folgenden Methoden tun…</a:t>
            </a:r>
          </a:p>
          <a:p>
            <a:pPr lvl="1"/>
            <a:r>
              <a:rPr lang="de-DE" sz="2000" dirty="0"/>
              <a:t>%-</a:t>
            </a:r>
            <a:r>
              <a:rPr lang="de-DE" sz="2000" dirty="0" err="1"/>
              <a:t>formatting</a:t>
            </a:r>
            <a:endParaRPr lang="de-DE" sz="2000" dirty="0"/>
          </a:p>
          <a:p>
            <a:pPr lvl="1"/>
            <a:r>
              <a:rPr lang="de-DE" sz="2000" dirty="0"/>
              <a:t>f-strings (moderne Methode)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Str.format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()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Template Strings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24.07.21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Basics Vertiefung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619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120</Words>
  <Application>Microsoft Macintosh PowerPoint</Application>
  <PresentationFormat>Breitbild</PresentationFormat>
  <Paragraphs>40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Corbel</vt:lpstr>
      <vt:lpstr>Tiefe</vt:lpstr>
      <vt:lpstr>Basics Vertiefung</vt:lpstr>
      <vt:lpstr>Table of Content</vt:lpstr>
      <vt:lpstr>Listen</vt:lpstr>
      <vt:lpstr>String Operationen</vt:lpstr>
      <vt:lpstr>String Interpolation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9</cp:revision>
  <dcterms:created xsi:type="dcterms:W3CDTF">2021-07-04T13:15:28Z</dcterms:created>
  <dcterms:modified xsi:type="dcterms:W3CDTF">2021-07-24T21:55:28Z</dcterms:modified>
</cp:coreProperties>
</file>