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8" r:id="rId3"/>
    <p:sldId id="263" r:id="rId4"/>
    <p:sldId id="264" r:id="rId5"/>
    <p:sldId id="265" r:id="rId6"/>
    <p:sldId id="266" r:id="rId7"/>
    <p:sldId id="267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101DD7-8FB9-4D7A-87E8-10D597B9AFFD}" v="1402" dt="2021-07-15T13:44:27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889" autoAdjust="0"/>
  </p:normalViewPr>
  <p:slideViewPr>
    <p:cSldViewPr snapToGrid="0">
      <p:cViewPr varScale="1">
        <p:scale>
          <a:sx n="96" d="100"/>
          <a:sy n="96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Meine" userId="f54488a2a6b7dc9e" providerId="LiveId" clId="{BE1DB9F4-E304-4C37-970B-A53B13E8E1BC}"/>
    <pc:docChg chg="custSel modSld">
      <pc:chgData name="Sebastian Meine" userId="f54488a2a6b7dc9e" providerId="LiveId" clId="{BE1DB9F4-E304-4C37-970B-A53B13E8E1BC}" dt="2021-07-04T14:49:22.515" v="9"/>
      <pc:docMkLst>
        <pc:docMk/>
      </pc:docMkLst>
      <pc:sldChg chg="addSp delSp modSp mod">
        <pc:chgData name="Sebastian Meine" userId="f54488a2a6b7dc9e" providerId="LiveId" clId="{BE1DB9F4-E304-4C37-970B-A53B13E8E1BC}" dt="2021-07-04T14:48:58.033" v="5" actId="478"/>
        <pc:sldMkLst>
          <pc:docMk/>
          <pc:sldMk cId="238189655" sldId="256"/>
        </pc:sldMkLst>
        <pc:spChg chg="mod">
          <ac:chgData name="Sebastian Meine" userId="f54488a2a6b7dc9e" providerId="LiveId" clId="{BE1DB9F4-E304-4C37-970B-A53B13E8E1BC}" dt="2021-07-04T14:43:23.278" v="0" actId="403"/>
          <ac:spMkLst>
            <pc:docMk/>
            <pc:sldMk cId="238189655" sldId="256"/>
            <ac:spMk id="2" creationId="{87B2046A-71C6-4A5C-90F4-24A921FBE6F2}"/>
          </ac:spMkLst>
        </pc:spChg>
        <pc:spChg chg="add mod">
          <ac:chgData name="Sebastian Meine" userId="f54488a2a6b7dc9e" providerId="LiveId" clId="{BE1DB9F4-E304-4C37-970B-A53B13E8E1BC}" dt="2021-07-04T14:48:51.469" v="1"/>
          <ac:spMkLst>
            <pc:docMk/>
            <pc:sldMk cId="238189655" sldId="256"/>
            <ac:spMk id="4" creationId="{59758521-4940-4667-AD02-D9159FCBA0AA}"/>
          </ac:spMkLst>
        </pc:spChg>
        <pc:spChg chg="add del mod">
          <ac:chgData name="Sebastian Meine" userId="f54488a2a6b7dc9e" providerId="LiveId" clId="{BE1DB9F4-E304-4C37-970B-A53B13E8E1BC}" dt="2021-07-04T14:48:58.033" v="5" actId="478"/>
          <ac:spMkLst>
            <pc:docMk/>
            <pc:sldMk cId="238189655" sldId="256"/>
            <ac:spMk id="5" creationId="{D8F788BF-858C-49A4-ACB1-BF0BB9B551DE}"/>
          </ac:spMkLst>
        </pc:spChg>
        <pc:spChg chg="add mod">
          <ac:chgData name="Sebastian Meine" userId="f54488a2a6b7dc9e" providerId="LiveId" clId="{BE1DB9F4-E304-4C37-970B-A53B13E8E1BC}" dt="2021-07-04T14:48:51.469" v="1"/>
          <ac:spMkLst>
            <pc:docMk/>
            <pc:sldMk cId="238189655" sldId="256"/>
            <ac:spMk id="6" creationId="{16C5E0D0-4B8D-4ABD-AB1C-C34B838619DA}"/>
          </ac:spMkLst>
        </pc:spChg>
      </pc:sldChg>
      <pc:sldChg chg="addSp delSp modSp mod">
        <pc:chgData name="Sebastian Meine" userId="f54488a2a6b7dc9e" providerId="LiveId" clId="{BE1DB9F4-E304-4C37-970B-A53B13E8E1BC}" dt="2021-07-04T14:49:01.825" v="6" actId="478"/>
        <pc:sldMkLst>
          <pc:docMk/>
          <pc:sldMk cId="821808063" sldId="257"/>
        </pc:sldMkLst>
        <pc:spChg chg="add mod">
          <ac:chgData name="Sebastian Meine" userId="f54488a2a6b7dc9e" providerId="LiveId" clId="{BE1DB9F4-E304-4C37-970B-A53B13E8E1BC}" dt="2021-07-04T14:48:53.513" v="2"/>
          <ac:spMkLst>
            <pc:docMk/>
            <pc:sldMk cId="821808063" sldId="257"/>
            <ac:spMk id="6" creationId="{18E16722-5125-474B-813B-7E7FCAD73050}"/>
          </ac:spMkLst>
        </pc:spChg>
        <pc:spChg chg="add del mod">
          <ac:chgData name="Sebastian Meine" userId="f54488a2a6b7dc9e" providerId="LiveId" clId="{BE1DB9F4-E304-4C37-970B-A53B13E8E1BC}" dt="2021-07-04T14:49:01.825" v="6" actId="478"/>
          <ac:spMkLst>
            <pc:docMk/>
            <pc:sldMk cId="821808063" sldId="257"/>
            <ac:spMk id="7" creationId="{A3CC68E1-34E3-46EA-8054-08C955DEDCF0}"/>
          </ac:spMkLst>
        </pc:spChg>
        <pc:spChg chg="add mod">
          <ac:chgData name="Sebastian Meine" userId="f54488a2a6b7dc9e" providerId="LiveId" clId="{BE1DB9F4-E304-4C37-970B-A53B13E8E1BC}" dt="2021-07-04T14:48:53.513" v="2"/>
          <ac:spMkLst>
            <pc:docMk/>
            <pc:sldMk cId="821808063" sldId="257"/>
            <ac:spMk id="8" creationId="{F93989BF-3261-4820-A19C-59C495FFE0B5}"/>
          </ac:spMkLst>
        </pc:spChg>
      </pc:sldChg>
      <pc:sldChg chg="addSp modSp mod">
        <pc:chgData name="Sebastian Meine" userId="f54488a2a6b7dc9e" providerId="LiveId" clId="{BE1DB9F4-E304-4C37-970B-A53B13E8E1BC}" dt="2021-07-04T14:49:17.421" v="8" actId="122"/>
        <pc:sldMkLst>
          <pc:docMk/>
          <pc:sldMk cId="2109793123" sldId="258"/>
        </pc:sldMkLst>
        <pc:spChg chg="add mod">
          <ac:chgData name="Sebastian Meine" userId="f54488a2a6b7dc9e" providerId="LiveId" clId="{BE1DB9F4-E304-4C37-970B-A53B13E8E1BC}" dt="2021-07-04T14:48:54.185" v="3"/>
          <ac:spMkLst>
            <pc:docMk/>
            <pc:sldMk cId="2109793123" sldId="258"/>
            <ac:spMk id="7" creationId="{18705B3C-262D-45A3-8C90-9FC26244A8CC}"/>
          </ac:spMkLst>
        </pc:spChg>
        <pc:spChg chg="add mod">
          <ac:chgData name="Sebastian Meine" userId="f54488a2a6b7dc9e" providerId="LiveId" clId="{BE1DB9F4-E304-4C37-970B-A53B13E8E1BC}" dt="2021-07-04T14:49:17.421" v="8" actId="122"/>
          <ac:spMkLst>
            <pc:docMk/>
            <pc:sldMk cId="2109793123" sldId="258"/>
            <ac:spMk id="8" creationId="{6833897F-8945-43C1-8EE1-2E83FF8331D9}"/>
          </ac:spMkLst>
        </pc:spChg>
        <pc:spChg chg="add mod">
          <ac:chgData name="Sebastian Meine" userId="f54488a2a6b7dc9e" providerId="LiveId" clId="{BE1DB9F4-E304-4C37-970B-A53B13E8E1BC}" dt="2021-07-04T14:48:54.185" v="3"/>
          <ac:spMkLst>
            <pc:docMk/>
            <pc:sldMk cId="2109793123" sldId="258"/>
            <ac:spMk id="9" creationId="{4CB1546C-41E9-4CE9-A31D-18CB078FE5F0}"/>
          </ac:spMkLst>
        </pc:spChg>
      </pc:sldChg>
      <pc:sldChg chg="addSp modSp mod">
        <pc:chgData name="Sebastian Meine" userId="f54488a2a6b7dc9e" providerId="LiveId" clId="{BE1DB9F4-E304-4C37-970B-A53B13E8E1BC}" dt="2021-07-04T14:49:22.515" v="9"/>
        <pc:sldMkLst>
          <pc:docMk/>
          <pc:sldMk cId="583026924" sldId="259"/>
        </pc:sldMkLst>
        <pc:spChg chg="add mod">
          <ac:chgData name="Sebastian Meine" userId="f54488a2a6b7dc9e" providerId="LiveId" clId="{BE1DB9F4-E304-4C37-970B-A53B13E8E1BC}" dt="2021-07-04T14:48:54.870" v="4"/>
          <ac:spMkLst>
            <pc:docMk/>
            <pc:sldMk cId="583026924" sldId="259"/>
            <ac:spMk id="7" creationId="{10FFBAAD-19F5-4D04-A8CB-A12454F58FFD}"/>
          </ac:spMkLst>
        </pc:spChg>
        <pc:spChg chg="add mod">
          <ac:chgData name="Sebastian Meine" userId="f54488a2a6b7dc9e" providerId="LiveId" clId="{BE1DB9F4-E304-4C37-970B-A53B13E8E1BC}" dt="2021-07-04T14:49:22.515" v="9"/>
          <ac:spMkLst>
            <pc:docMk/>
            <pc:sldMk cId="583026924" sldId="259"/>
            <ac:spMk id="8" creationId="{3B4D951D-CFCF-46C6-91EB-50913F6DFC4D}"/>
          </ac:spMkLst>
        </pc:spChg>
        <pc:spChg chg="add mod">
          <ac:chgData name="Sebastian Meine" userId="f54488a2a6b7dc9e" providerId="LiveId" clId="{BE1DB9F4-E304-4C37-970B-A53B13E8E1BC}" dt="2021-07-04T14:48:54.870" v="4"/>
          <ac:spMkLst>
            <pc:docMk/>
            <pc:sldMk cId="583026924" sldId="259"/>
            <ac:spMk id="9" creationId="{3690FB59-357D-44F2-A4A7-2F771FE7F7EF}"/>
          </ac:spMkLst>
        </pc:spChg>
      </pc:sldChg>
    </pc:docChg>
  </pc:docChgLst>
  <pc:docChgLst>
    <pc:chgData name="Sebastian Meine" userId="f54488a2a6b7dc9e" providerId="LiveId" clId="{8A101DD7-8FB9-4D7A-87E8-10D597B9AFFD}"/>
    <pc:docChg chg="undo redo custSel addSld delSld modSld">
      <pc:chgData name="Sebastian Meine" userId="f54488a2a6b7dc9e" providerId="LiveId" clId="{8A101DD7-8FB9-4D7A-87E8-10D597B9AFFD}" dt="2021-07-15T13:44:27.483" v="1646" actId="20577"/>
      <pc:docMkLst>
        <pc:docMk/>
      </pc:docMkLst>
      <pc:sldChg chg="modSp mod modAnim">
        <pc:chgData name="Sebastian Meine" userId="f54488a2a6b7dc9e" providerId="LiveId" clId="{8A101DD7-8FB9-4D7A-87E8-10D597B9AFFD}" dt="2021-07-15T13:38:05.574" v="1525" actId="313"/>
        <pc:sldMkLst>
          <pc:docMk/>
          <pc:sldMk cId="2109793123" sldId="258"/>
        </pc:sldMkLst>
        <pc:spChg chg="mod">
          <ac:chgData name="Sebastian Meine" userId="f54488a2a6b7dc9e" providerId="LiveId" clId="{8A101DD7-8FB9-4D7A-87E8-10D597B9AFFD}" dt="2021-07-15T13:38:05.574" v="1525" actId="313"/>
          <ac:spMkLst>
            <pc:docMk/>
            <pc:sldMk cId="2109793123" sldId="258"/>
            <ac:spMk id="6" creationId="{67FD4DD5-46C1-4974-A569-BB95F27DCC4F}"/>
          </ac:spMkLst>
        </pc:spChg>
        <pc:spChg chg="mod">
          <ac:chgData name="Sebastian Meine" userId="f54488a2a6b7dc9e" providerId="LiveId" clId="{8A101DD7-8FB9-4D7A-87E8-10D597B9AFFD}" dt="2021-07-15T13:15:44.130" v="604"/>
          <ac:spMkLst>
            <pc:docMk/>
            <pc:sldMk cId="2109793123" sldId="258"/>
            <ac:spMk id="8" creationId="{6833897F-8945-43C1-8EE1-2E83FF8331D9}"/>
          </ac:spMkLst>
        </pc:spChg>
      </pc:sldChg>
      <pc:sldChg chg="del">
        <pc:chgData name="Sebastian Meine" userId="f54488a2a6b7dc9e" providerId="LiveId" clId="{8A101DD7-8FB9-4D7A-87E8-10D597B9AFFD}" dt="2021-07-15T13:16:40.552" v="606" actId="47"/>
        <pc:sldMkLst>
          <pc:docMk/>
          <pc:sldMk cId="583026924" sldId="259"/>
        </pc:sldMkLst>
      </pc:sldChg>
      <pc:sldChg chg="del">
        <pc:chgData name="Sebastian Meine" userId="f54488a2a6b7dc9e" providerId="LiveId" clId="{8A101DD7-8FB9-4D7A-87E8-10D597B9AFFD}" dt="2021-07-15T13:16:41.289" v="607" actId="47"/>
        <pc:sldMkLst>
          <pc:docMk/>
          <pc:sldMk cId="2435630695" sldId="260"/>
        </pc:sldMkLst>
      </pc:sldChg>
      <pc:sldChg chg="modSp">
        <pc:chgData name="Sebastian Meine" userId="f54488a2a6b7dc9e" providerId="LiveId" clId="{8A101DD7-8FB9-4D7A-87E8-10D597B9AFFD}" dt="2021-07-15T13:00:25.484" v="10" actId="20577"/>
        <pc:sldMkLst>
          <pc:docMk/>
          <pc:sldMk cId="3097966872" sldId="261"/>
        </pc:sldMkLst>
        <pc:spChg chg="mod">
          <ac:chgData name="Sebastian Meine" userId="f54488a2a6b7dc9e" providerId="LiveId" clId="{8A101DD7-8FB9-4D7A-87E8-10D597B9AFFD}" dt="2021-07-15T13:00:25.484" v="10" actId="20577"/>
          <ac:spMkLst>
            <pc:docMk/>
            <pc:sldMk cId="3097966872" sldId="261"/>
            <ac:spMk id="2" creationId="{87B2046A-71C6-4A5C-90F4-24A921FBE6F2}"/>
          </ac:spMkLst>
        </pc:spChg>
      </pc:sldChg>
      <pc:sldChg chg="modSp mod modAnim">
        <pc:chgData name="Sebastian Meine" userId="f54488a2a6b7dc9e" providerId="LiveId" clId="{8A101DD7-8FB9-4D7A-87E8-10D597B9AFFD}" dt="2021-07-15T13:16:54.021" v="616" actId="313"/>
        <pc:sldMkLst>
          <pc:docMk/>
          <pc:sldMk cId="362378951" sldId="263"/>
        </pc:sldMkLst>
        <pc:spChg chg="mod">
          <ac:chgData name="Sebastian Meine" userId="f54488a2a6b7dc9e" providerId="LiveId" clId="{8A101DD7-8FB9-4D7A-87E8-10D597B9AFFD}" dt="2021-07-15T13:16:48.252" v="614" actId="20577"/>
          <ac:spMkLst>
            <pc:docMk/>
            <pc:sldMk cId="362378951" sldId="263"/>
            <ac:spMk id="5" creationId="{BDF2C912-E02F-4E1F-82DF-351A88BA5B31}"/>
          </ac:spMkLst>
        </pc:spChg>
        <pc:spChg chg="mod">
          <ac:chgData name="Sebastian Meine" userId="f54488a2a6b7dc9e" providerId="LiveId" clId="{8A101DD7-8FB9-4D7A-87E8-10D597B9AFFD}" dt="2021-07-15T13:16:54.021" v="616" actId="313"/>
          <ac:spMkLst>
            <pc:docMk/>
            <pc:sldMk cId="362378951" sldId="263"/>
            <ac:spMk id="6" creationId="{67FD4DD5-46C1-4974-A569-BB95F27DCC4F}"/>
          </ac:spMkLst>
        </pc:spChg>
        <pc:spChg chg="mod">
          <ac:chgData name="Sebastian Meine" userId="f54488a2a6b7dc9e" providerId="LiveId" clId="{8A101DD7-8FB9-4D7A-87E8-10D597B9AFFD}" dt="2021-07-15T13:16:50.869" v="615"/>
          <ac:spMkLst>
            <pc:docMk/>
            <pc:sldMk cId="362378951" sldId="263"/>
            <ac:spMk id="8" creationId="{6833897F-8945-43C1-8EE1-2E83FF8331D9}"/>
          </ac:spMkLst>
        </pc:spChg>
      </pc:sldChg>
      <pc:sldChg chg="addSp delSp modSp add mod modAnim">
        <pc:chgData name="Sebastian Meine" userId="f54488a2a6b7dc9e" providerId="LiveId" clId="{8A101DD7-8FB9-4D7A-87E8-10D597B9AFFD}" dt="2021-07-15T13:36:18.967" v="1435"/>
        <pc:sldMkLst>
          <pc:docMk/>
          <pc:sldMk cId="301560968" sldId="264"/>
        </pc:sldMkLst>
        <pc:spChg chg="mod">
          <ac:chgData name="Sebastian Meine" userId="f54488a2a6b7dc9e" providerId="LiveId" clId="{8A101DD7-8FB9-4D7A-87E8-10D597B9AFFD}" dt="2021-07-15T13:21:11.920" v="724" actId="14100"/>
          <ac:spMkLst>
            <pc:docMk/>
            <pc:sldMk cId="301560968" sldId="264"/>
            <ac:spMk id="5" creationId="{BDF2C912-E02F-4E1F-82DF-351A88BA5B31}"/>
          </ac:spMkLst>
        </pc:spChg>
        <pc:spChg chg="mod">
          <ac:chgData name="Sebastian Meine" userId="f54488a2a6b7dc9e" providerId="LiveId" clId="{8A101DD7-8FB9-4D7A-87E8-10D597B9AFFD}" dt="2021-07-15T13:25:42.525" v="925" actId="20577"/>
          <ac:spMkLst>
            <pc:docMk/>
            <pc:sldMk cId="301560968" sldId="264"/>
            <ac:spMk id="6" creationId="{67FD4DD5-46C1-4974-A569-BB95F27DCC4F}"/>
          </ac:spMkLst>
        </pc:spChg>
        <pc:spChg chg="mod">
          <ac:chgData name="Sebastian Meine" userId="f54488a2a6b7dc9e" providerId="LiveId" clId="{8A101DD7-8FB9-4D7A-87E8-10D597B9AFFD}" dt="2021-07-15T13:26:15.230" v="940" actId="6549"/>
          <ac:spMkLst>
            <pc:docMk/>
            <pc:sldMk cId="301560968" sldId="264"/>
            <ac:spMk id="8" creationId="{6833897F-8945-43C1-8EE1-2E83FF8331D9}"/>
          </ac:spMkLst>
        </pc:spChg>
        <pc:spChg chg="add mod">
          <ac:chgData name="Sebastian Meine" userId="f54488a2a6b7dc9e" providerId="LiveId" clId="{8A101DD7-8FB9-4D7A-87E8-10D597B9AFFD}" dt="2021-07-15T13:22:05.163" v="754" actId="1076"/>
          <ac:spMkLst>
            <pc:docMk/>
            <pc:sldMk cId="301560968" sldId="264"/>
            <ac:spMk id="10" creationId="{690DB7ED-E155-43AE-8374-7155DA5DB857}"/>
          </ac:spMkLst>
        </pc:spChg>
        <pc:spChg chg="add del mod">
          <ac:chgData name="Sebastian Meine" userId="f54488a2a6b7dc9e" providerId="LiveId" clId="{8A101DD7-8FB9-4D7A-87E8-10D597B9AFFD}" dt="2021-07-15T13:21:21.969" v="728"/>
          <ac:spMkLst>
            <pc:docMk/>
            <pc:sldMk cId="301560968" sldId="264"/>
            <ac:spMk id="11" creationId="{D0BC832C-D826-43DF-A55B-A5C43A91E45B}"/>
          </ac:spMkLst>
        </pc:spChg>
      </pc:sldChg>
      <pc:sldChg chg="modSp add mod modAnim">
        <pc:chgData name="Sebastian Meine" userId="f54488a2a6b7dc9e" providerId="LiveId" clId="{8A101DD7-8FB9-4D7A-87E8-10D597B9AFFD}" dt="2021-07-15T13:36:27.206" v="1436"/>
        <pc:sldMkLst>
          <pc:docMk/>
          <pc:sldMk cId="2583088686" sldId="265"/>
        </pc:sldMkLst>
        <pc:spChg chg="mod">
          <ac:chgData name="Sebastian Meine" userId="f54488a2a6b7dc9e" providerId="LiveId" clId="{8A101DD7-8FB9-4D7A-87E8-10D597B9AFFD}" dt="2021-07-15T13:31:57.511" v="1291" actId="20577"/>
          <ac:spMkLst>
            <pc:docMk/>
            <pc:sldMk cId="2583088686" sldId="265"/>
            <ac:spMk id="6" creationId="{67FD4DD5-46C1-4974-A569-BB95F27DCC4F}"/>
          </ac:spMkLst>
        </pc:spChg>
        <pc:spChg chg="mod">
          <ac:chgData name="Sebastian Meine" userId="f54488a2a6b7dc9e" providerId="LiveId" clId="{8A101DD7-8FB9-4D7A-87E8-10D597B9AFFD}" dt="2021-07-15T13:26:11.127" v="938" actId="20577"/>
          <ac:spMkLst>
            <pc:docMk/>
            <pc:sldMk cId="2583088686" sldId="265"/>
            <ac:spMk id="8" creationId="{6833897F-8945-43C1-8EE1-2E83FF8331D9}"/>
          </ac:spMkLst>
        </pc:spChg>
      </pc:sldChg>
      <pc:sldChg chg="modSp add mod addAnim delAnim modAnim">
        <pc:chgData name="Sebastian Meine" userId="f54488a2a6b7dc9e" providerId="LiveId" clId="{8A101DD7-8FB9-4D7A-87E8-10D597B9AFFD}" dt="2021-07-15T13:44:27.483" v="1646" actId="20577"/>
        <pc:sldMkLst>
          <pc:docMk/>
          <pc:sldMk cId="4061852696" sldId="266"/>
        </pc:sldMkLst>
        <pc:spChg chg="mod">
          <ac:chgData name="Sebastian Meine" userId="f54488a2a6b7dc9e" providerId="LiveId" clId="{8A101DD7-8FB9-4D7A-87E8-10D597B9AFFD}" dt="2021-07-15T13:32:17.645" v="1310"/>
          <ac:spMkLst>
            <pc:docMk/>
            <pc:sldMk cId="4061852696" sldId="266"/>
            <ac:spMk id="5" creationId="{BDF2C912-E02F-4E1F-82DF-351A88BA5B31}"/>
          </ac:spMkLst>
        </pc:spChg>
        <pc:spChg chg="mod">
          <ac:chgData name="Sebastian Meine" userId="f54488a2a6b7dc9e" providerId="LiveId" clId="{8A101DD7-8FB9-4D7A-87E8-10D597B9AFFD}" dt="2021-07-15T13:39:48.100" v="1541" actId="20577"/>
          <ac:spMkLst>
            <pc:docMk/>
            <pc:sldMk cId="4061852696" sldId="266"/>
            <ac:spMk id="6" creationId="{67FD4DD5-46C1-4974-A569-BB95F27DCC4F}"/>
          </ac:spMkLst>
        </pc:spChg>
        <pc:spChg chg="mod">
          <ac:chgData name="Sebastian Meine" userId="f54488a2a6b7dc9e" providerId="LiveId" clId="{8A101DD7-8FB9-4D7A-87E8-10D597B9AFFD}" dt="2021-07-15T13:44:27.483" v="1646" actId="20577"/>
          <ac:spMkLst>
            <pc:docMk/>
            <pc:sldMk cId="4061852696" sldId="266"/>
            <ac:spMk id="8" creationId="{6833897F-8945-43C1-8EE1-2E83FF8331D9}"/>
          </ac:spMkLst>
        </pc:spChg>
        <pc:spChg chg="mod">
          <ac:chgData name="Sebastian Meine" userId="f54488a2a6b7dc9e" providerId="LiveId" clId="{8A101DD7-8FB9-4D7A-87E8-10D597B9AFFD}" dt="2021-07-15T13:32:32.039" v="1351" actId="20577"/>
          <ac:spMkLst>
            <pc:docMk/>
            <pc:sldMk cId="4061852696" sldId="266"/>
            <ac:spMk id="10" creationId="{690DB7ED-E155-43AE-8374-7155DA5DB857}"/>
          </ac:spMkLst>
        </pc:spChg>
      </pc:sldChg>
      <pc:sldChg chg="modSp add mod modAnim">
        <pc:chgData name="Sebastian Meine" userId="f54488a2a6b7dc9e" providerId="LiveId" clId="{8A101DD7-8FB9-4D7A-87E8-10D597B9AFFD}" dt="2021-07-15T13:44:22.899" v="1645" actId="20577"/>
        <pc:sldMkLst>
          <pc:docMk/>
          <pc:sldMk cId="4132570687" sldId="267"/>
        </pc:sldMkLst>
        <pc:spChg chg="mod">
          <ac:chgData name="Sebastian Meine" userId="f54488a2a6b7dc9e" providerId="LiveId" clId="{8A101DD7-8FB9-4D7A-87E8-10D597B9AFFD}" dt="2021-07-15T13:41:48.534" v="1570" actId="20577"/>
          <ac:spMkLst>
            <pc:docMk/>
            <pc:sldMk cId="4132570687" sldId="267"/>
            <ac:spMk id="6" creationId="{67FD4DD5-46C1-4974-A569-BB95F27DCC4F}"/>
          </ac:spMkLst>
        </pc:spChg>
        <pc:spChg chg="mod">
          <ac:chgData name="Sebastian Meine" userId="f54488a2a6b7dc9e" providerId="LiveId" clId="{8A101DD7-8FB9-4D7A-87E8-10D597B9AFFD}" dt="2021-07-15T13:44:22.899" v="1645" actId="20577"/>
          <ac:spMkLst>
            <pc:docMk/>
            <pc:sldMk cId="4132570687" sldId="267"/>
            <ac:spMk id="8" creationId="{6833897F-8945-43C1-8EE1-2E83FF8331D9}"/>
          </ac:spMkLst>
        </pc:spChg>
      </pc:sldChg>
      <pc:sldChg chg="modSp add mod modAnim">
        <pc:chgData name="Sebastian Meine" userId="f54488a2a6b7dc9e" providerId="LiveId" clId="{8A101DD7-8FB9-4D7A-87E8-10D597B9AFFD}" dt="2021-07-15T13:44:19.083" v="1644" actId="20577"/>
        <pc:sldMkLst>
          <pc:docMk/>
          <pc:sldMk cId="3832127478" sldId="268"/>
        </pc:sldMkLst>
        <pc:spChg chg="mod">
          <ac:chgData name="Sebastian Meine" userId="f54488a2a6b7dc9e" providerId="LiveId" clId="{8A101DD7-8FB9-4D7A-87E8-10D597B9AFFD}" dt="2021-07-15T13:44:09.758" v="1643" actId="20577"/>
          <ac:spMkLst>
            <pc:docMk/>
            <pc:sldMk cId="3832127478" sldId="268"/>
            <ac:spMk id="6" creationId="{67FD4DD5-46C1-4974-A569-BB95F27DCC4F}"/>
          </ac:spMkLst>
        </pc:spChg>
        <pc:spChg chg="mod">
          <ac:chgData name="Sebastian Meine" userId="f54488a2a6b7dc9e" providerId="LiveId" clId="{8A101DD7-8FB9-4D7A-87E8-10D597B9AFFD}" dt="2021-07-15T13:44:19.083" v="1644" actId="20577"/>
          <ac:spMkLst>
            <pc:docMk/>
            <pc:sldMk cId="3832127478" sldId="268"/>
            <ac:spMk id="8" creationId="{6833897F-8945-43C1-8EE1-2E83FF8331D9}"/>
          </ac:spMkLst>
        </pc:spChg>
      </pc:sldChg>
    </pc:docChg>
  </pc:docChgLst>
  <pc:docChgLst>
    <pc:chgData name="Sebastian Meine" userId="f54488a2a6b7dc9e" providerId="LiveId" clId="{4A28AF44-F267-4BE6-8B84-4099FABF19CD}"/>
    <pc:docChg chg="undo custSel addSld delSld modSld sldOrd">
      <pc:chgData name="Sebastian Meine" userId="f54488a2a6b7dc9e" providerId="LiveId" clId="{4A28AF44-F267-4BE6-8B84-4099FABF19CD}" dt="2021-07-04T20:56:53.590" v="877" actId="2696"/>
      <pc:docMkLst>
        <pc:docMk/>
      </pc:docMkLst>
      <pc:sldChg chg="modSp del">
        <pc:chgData name="Sebastian Meine" userId="f54488a2a6b7dc9e" providerId="LiveId" clId="{4A28AF44-F267-4BE6-8B84-4099FABF19CD}" dt="2021-07-04T20:56:53.590" v="877" actId="2696"/>
        <pc:sldMkLst>
          <pc:docMk/>
          <pc:sldMk cId="238189655" sldId="256"/>
        </pc:sldMkLst>
        <pc:spChg chg="mod">
          <ac:chgData name="Sebastian Meine" userId="f54488a2a6b7dc9e" providerId="LiveId" clId="{4A28AF44-F267-4BE6-8B84-4099FABF19CD}" dt="2021-07-04T20:56:15.080" v="870" actId="20577"/>
          <ac:spMkLst>
            <pc:docMk/>
            <pc:sldMk cId="238189655" sldId="256"/>
            <ac:spMk id="2" creationId="{87B2046A-71C6-4A5C-90F4-24A921FBE6F2}"/>
          </ac:spMkLst>
        </pc:spChg>
      </pc:sldChg>
      <pc:sldChg chg="modSp add del mod ord modAnim">
        <pc:chgData name="Sebastian Meine" userId="f54488a2a6b7dc9e" providerId="LiveId" clId="{4A28AF44-F267-4BE6-8B84-4099FABF19CD}" dt="2021-07-04T20:56:51.819" v="876" actId="47"/>
        <pc:sldMkLst>
          <pc:docMk/>
          <pc:sldMk cId="821808063" sldId="257"/>
        </pc:sldMkLst>
        <pc:spChg chg="mod">
          <ac:chgData name="Sebastian Meine" userId="f54488a2a6b7dc9e" providerId="LiveId" clId="{4A28AF44-F267-4BE6-8B84-4099FABF19CD}" dt="2021-07-04T17:53:59.192" v="24" actId="20577"/>
          <ac:spMkLst>
            <pc:docMk/>
            <pc:sldMk cId="821808063" sldId="257"/>
            <ac:spMk id="2" creationId="{C112EEC6-0EE3-40AE-A2D3-54DE6D8206CE}"/>
          </ac:spMkLst>
        </pc:spChg>
        <pc:spChg chg="mod">
          <ac:chgData name="Sebastian Meine" userId="f54488a2a6b7dc9e" providerId="LiveId" clId="{4A28AF44-F267-4BE6-8B84-4099FABF19CD}" dt="2021-07-04T17:59:36.906" v="260" actId="20577"/>
          <ac:spMkLst>
            <pc:docMk/>
            <pc:sldMk cId="821808063" sldId="257"/>
            <ac:spMk id="3" creationId="{5A3A212B-5260-44D0-86D0-0FE03B61215C}"/>
          </ac:spMkLst>
        </pc:spChg>
      </pc:sldChg>
      <pc:sldChg chg="modSp mod ord modAnim">
        <pc:chgData name="Sebastian Meine" userId="f54488a2a6b7dc9e" providerId="LiveId" clId="{4A28AF44-F267-4BE6-8B84-4099FABF19CD}" dt="2021-07-04T20:56:46.978" v="874" actId="20578"/>
        <pc:sldMkLst>
          <pc:docMk/>
          <pc:sldMk cId="2109793123" sldId="258"/>
        </pc:sldMkLst>
        <pc:spChg chg="mod">
          <ac:chgData name="Sebastian Meine" userId="f54488a2a6b7dc9e" providerId="LiveId" clId="{4A28AF44-F267-4BE6-8B84-4099FABF19CD}" dt="2021-07-04T18:08:54.224" v="745" actId="20577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04:01.792" v="544" actId="5793"/>
          <ac:spMkLst>
            <pc:docMk/>
            <pc:sldMk cId="2109793123" sldId="258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09:52.048" v="751" actId="20577"/>
          <ac:spMkLst>
            <pc:docMk/>
            <pc:sldMk cId="2109793123" sldId="258"/>
            <ac:spMk id="8" creationId="{6833897F-8945-43C1-8EE1-2E83FF8331D9}"/>
          </ac:spMkLst>
        </pc:spChg>
      </pc:sldChg>
      <pc:sldChg chg="modSp mod modAnim">
        <pc:chgData name="Sebastian Meine" userId="f54488a2a6b7dc9e" providerId="LiveId" clId="{4A28AF44-F267-4BE6-8B84-4099FABF19CD}" dt="2021-07-04T18:18:08.121" v="849" actId="5793"/>
        <pc:sldMkLst>
          <pc:docMk/>
          <pc:sldMk cId="583026924" sldId="259"/>
        </pc:sldMkLst>
        <pc:spChg chg="mod">
          <ac:chgData name="Sebastian Meine" userId="f54488a2a6b7dc9e" providerId="LiveId" clId="{4A28AF44-F267-4BE6-8B84-4099FABF19CD}" dt="2021-07-04T18:10:02.294" v="755" actId="20577"/>
          <ac:spMkLst>
            <pc:docMk/>
            <pc:sldMk cId="583026924" sldId="259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18:08.121" v="849" actId="5793"/>
          <ac:spMkLst>
            <pc:docMk/>
            <pc:sldMk cId="583026924" sldId="259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10:07.555" v="759" actId="20577"/>
          <ac:spMkLst>
            <pc:docMk/>
            <pc:sldMk cId="583026924" sldId="259"/>
            <ac:spMk id="8" creationId="{3B4D951D-CFCF-46C6-91EB-50913F6DFC4D}"/>
          </ac:spMkLst>
        </pc:spChg>
      </pc:sldChg>
      <pc:sldChg chg="delSp modSp add mod setBg modAnim delDesignElem">
        <pc:chgData name="Sebastian Meine" userId="f54488a2a6b7dc9e" providerId="LiveId" clId="{4A28AF44-F267-4BE6-8B84-4099FABF19CD}" dt="2021-07-04T18:09:42.150" v="750" actId="20577"/>
        <pc:sldMkLst>
          <pc:docMk/>
          <pc:sldMk cId="2435630695" sldId="260"/>
        </pc:sldMkLst>
        <pc:spChg chg="mod">
          <ac:chgData name="Sebastian Meine" userId="f54488a2a6b7dc9e" providerId="LiveId" clId="{4A28AF44-F267-4BE6-8B84-4099FABF19CD}" dt="2021-07-04T18:04:48.173" v="573" actId="20577"/>
          <ac:spMkLst>
            <pc:docMk/>
            <pc:sldMk cId="2435630695" sldId="260"/>
            <ac:spMk id="5" creationId="{BDF2C912-E02F-4E1F-82DF-351A88BA5B31}"/>
          </ac:spMkLst>
        </pc:spChg>
        <pc:spChg chg="mod">
          <ac:chgData name="Sebastian Meine" userId="f54488a2a6b7dc9e" providerId="LiveId" clId="{4A28AF44-F267-4BE6-8B84-4099FABF19CD}" dt="2021-07-04T18:07:59.360" v="714" actId="20577"/>
          <ac:spMkLst>
            <pc:docMk/>
            <pc:sldMk cId="2435630695" sldId="260"/>
            <ac:spMk id="6" creationId="{67FD4DD5-46C1-4974-A569-BB95F27DCC4F}"/>
          </ac:spMkLst>
        </pc:spChg>
        <pc:spChg chg="mod">
          <ac:chgData name="Sebastian Meine" userId="f54488a2a6b7dc9e" providerId="LiveId" clId="{4A28AF44-F267-4BE6-8B84-4099FABF19CD}" dt="2021-07-04T18:09:42.150" v="750" actId="20577"/>
          <ac:spMkLst>
            <pc:docMk/>
            <pc:sldMk cId="2435630695" sldId="260"/>
            <ac:spMk id="8" creationId="{6833897F-8945-43C1-8EE1-2E83FF8331D9}"/>
          </ac:spMkLst>
        </pc:spChg>
        <pc:spChg chg="del">
          <ac:chgData name="Sebastian Meine" userId="f54488a2a6b7dc9e" providerId="LiveId" clId="{4A28AF44-F267-4BE6-8B84-4099FABF19CD}" dt="2021-07-04T18:01:31.222" v="395"/>
          <ac:spMkLst>
            <pc:docMk/>
            <pc:sldMk cId="2435630695" sldId="260"/>
            <ac:spMk id="11" creationId="{6B2275DD-736C-472F-9D1B-3BA6016BFD7F}"/>
          </ac:spMkLst>
        </pc:spChg>
      </pc:sldChg>
      <pc:sldChg chg="add setBg">
        <pc:chgData name="Sebastian Meine" userId="f54488a2a6b7dc9e" providerId="LiveId" clId="{4A28AF44-F267-4BE6-8B84-4099FABF19CD}" dt="2021-07-04T20:55:56.132" v="850"/>
        <pc:sldMkLst>
          <pc:docMk/>
          <pc:sldMk cId="3097966872" sldId="261"/>
        </pc:sldMkLst>
      </pc:sldChg>
      <pc:sldChg chg="addSp delSp modSp add del mod ord setBg delAnim modAnim delDesignElem">
        <pc:chgData name="Sebastian Meine" userId="f54488a2a6b7dc9e" providerId="LiveId" clId="{4A28AF44-F267-4BE6-8B84-4099FABF19CD}" dt="2021-07-04T18:09:13.750" v="747" actId="47"/>
        <pc:sldMkLst>
          <pc:docMk/>
          <pc:sldMk cId="3897310302" sldId="261"/>
        </pc:sldMkLst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2" creationId="{C112EEC6-0EE3-40AE-A2D3-54DE6D8206CE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3" creationId="{5A3A212B-5260-44D0-86D0-0FE03B61215C}"/>
          </ac:spMkLst>
        </pc:spChg>
        <pc:spChg chg="add mod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5" creationId="{8CD0F17B-F1CA-4E64-897F-741BA0545E8E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6" creationId="{18E16722-5125-474B-813B-7E7FCAD73050}"/>
          </ac:spMkLst>
        </pc:spChg>
        <pc:spChg chg="del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8" creationId="{F93989BF-3261-4820-A19C-59C495FFE0B5}"/>
          </ac:spMkLst>
        </pc:spChg>
        <pc:spChg chg="del">
          <ac:chgData name="Sebastian Meine" userId="f54488a2a6b7dc9e" providerId="LiveId" clId="{4A28AF44-F267-4BE6-8B84-4099FABF19CD}" dt="2021-07-04T18:04:12.951" v="546"/>
          <ac:spMkLst>
            <pc:docMk/>
            <pc:sldMk cId="3897310302" sldId="261"/>
            <ac:spMk id="9" creationId="{44962833-2EBB-47A0-9823-D4F8E16EE1CC}"/>
          </ac:spMkLst>
        </pc:spChg>
        <pc:spChg chg="add mod">
          <ac:chgData name="Sebastian Meine" userId="f54488a2a6b7dc9e" providerId="LiveId" clId="{4A28AF44-F267-4BE6-8B84-4099FABF19CD}" dt="2021-07-04T18:04:29.069" v="552" actId="478"/>
          <ac:spMkLst>
            <pc:docMk/>
            <pc:sldMk cId="3897310302" sldId="261"/>
            <ac:spMk id="11" creationId="{07089661-040A-4555-8AB2-714A592A6BBC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2" creationId="{7A62E964-AFCE-4B73-A87C-15DCC3FEFB53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3" creationId="{F44E0471-8280-416D-9AF9-AF685B9D75ED}"/>
          </ac:spMkLst>
        </pc:spChg>
        <pc:spChg chg="add mod">
          <ac:chgData name="Sebastian Meine" userId="f54488a2a6b7dc9e" providerId="LiveId" clId="{4A28AF44-F267-4BE6-8B84-4099FABF19CD}" dt="2021-07-04T18:09:12.083" v="746" actId="6549"/>
          <ac:spMkLst>
            <pc:docMk/>
            <pc:sldMk cId="3897310302" sldId="261"/>
            <ac:spMk id="14" creationId="{F192C903-2F1E-4DCF-89C8-E9ADE4FACB2B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6" creationId="{9F5A3481-4B13-4BD9-B014-40B5931F0CF7}"/>
          </ac:spMkLst>
        </pc:spChg>
        <pc:spChg chg="add mod">
          <ac:chgData name="Sebastian Meine" userId="f54488a2a6b7dc9e" providerId="LiveId" clId="{4A28AF44-F267-4BE6-8B84-4099FABF19CD}" dt="2021-07-04T18:04:29.326" v="553"/>
          <ac:spMkLst>
            <pc:docMk/>
            <pc:sldMk cId="3897310302" sldId="261"/>
            <ac:spMk id="17" creationId="{92EDB3D2-C866-4F7D-8C86-2F14756C9ABD}"/>
          </ac:spMkLst>
        </pc:spChg>
        <pc:cxnChg chg="del">
          <ac:chgData name="Sebastian Meine" userId="f54488a2a6b7dc9e" providerId="LiveId" clId="{4A28AF44-F267-4BE6-8B84-4099FABF19CD}" dt="2021-07-04T18:04:12.951" v="546"/>
          <ac:cxnSpMkLst>
            <pc:docMk/>
            <pc:sldMk cId="3897310302" sldId="261"/>
            <ac:cxnSpMk id="10" creationId="{21FCCE20-1E4F-44FF-87B4-379D391A2D12}"/>
          </ac:cxnSpMkLst>
        </pc:cxnChg>
        <pc:cxnChg chg="add mod">
          <ac:chgData name="Sebastian Meine" userId="f54488a2a6b7dc9e" providerId="LiveId" clId="{4A28AF44-F267-4BE6-8B84-4099FABF19CD}" dt="2021-07-04T18:04:29.326" v="553"/>
          <ac:cxnSpMkLst>
            <pc:docMk/>
            <pc:sldMk cId="3897310302" sldId="261"/>
            <ac:cxnSpMk id="15" creationId="{22124324-7AD0-422B-BEEC-42CDC2E4E307}"/>
          </ac:cxnSpMkLst>
        </pc:cxnChg>
      </pc:sldChg>
      <pc:sldChg chg="delSp add del setBg delDesignElem">
        <pc:chgData name="Sebastian Meine" userId="f54488a2a6b7dc9e" providerId="LiveId" clId="{4A28AF44-F267-4BE6-8B84-4099FABF19CD}" dt="2021-07-04T18:04:24.593" v="551" actId="47"/>
        <pc:sldMkLst>
          <pc:docMk/>
          <pc:sldMk cId="1232784598" sldId="262"/>
        </pc:sldMkLst>
        <pc:spChg chg="del">
          <ac:chgData name="Sebastian Meine" userId="f54488a2a6b7dc9e" providerId="LiveId" clId="{4A28AF44-F267-4BE6-8B84-4099FABF19CD}" dt="2021-07-04T18:04:23.340" v="550"/>
          <ac:spMkLst>
            <pc:docMk/>
            <pc:sldMk cId="1232784598" sldId="262"/>
            <ac:spMk id="9" creationId="{44962833-2EBB-47A0-9823-D4F8E16EE1CC}"/>
          </ac:spMkLst>
        </pc:spChg>
        <pc:cxnChg chg="del">
          <ac:chgData name="Sebastian Meine" userId="f54488a2a6b7dc9e" providerId="LiveId" clId="{4A28AF44-F267-4BE6-8B84-4099FABF19CD}" dt="2021-07-04T18:04:23.340" v="550"/>
          <ac:cxnSpMkLst>
            <pc:docMk/>
            <pc:sldMk cId="1232784598" sldId="262"/>
            <ac:cxnSpMk id="10" creationId="{21FCCE20-1E4F-44FF-87B4-379D391A2D12}"/>
          </ac:cxnSpMkLst>
        </pc:cxnChg>
      </pc:sldChg>
    </pc:docChg>
  </pc:docChgLst>
  <pc:docChgLst>
    <pc:chgData name="Sebastian Meine" userId="f54488a2a6b7dc9e" providerId="LiveId" clId="{5A0C8B77-F258-40F5-A2FE-E6B4E2F24921}"/>
    <pc:docChg chg="addSld delSld modSld">
      <pc:chgData name="Sebastian Meine" userId="f54488a2a6b7dc9e" providerId="LiveId" clId="{5A0C8B77-F258-40F5-A2FE-E6B4E2F24921}" dt="2021-07-04T21:09:51.172" v="475" actId="20577"/>
      <pc:docMkLst>
        <pc:docMk/>
      </pc:docMkLst>
      <pc:sldChg chg="modSp mod modAnim">
        <pc:chgData name="Sebastian Meine" userId="f54488a2a6b7dc9e" providerId="LiveId" clId="{5A0C8B77-F258-40F5-A2FE-E6B4E2F24921}" dt="2021-07-04T21:09:51.172" v="475" actId="20577"/>
        <pc:sldMkLst>
          <pc:docMk/>
          <pc:sldMk cId="2109793123" sldId="258"/>
        </pc:sldMkLst>
        <pc:spChg chg="mod">
          <ac:chgData name="Sebastian Meine" userId="f54488a2a6b7dc9e" providerId="LiveId" clId="{5A0C8B77-F258-40F5-A2FE-E6B4E2F24921}" dt="2021-07-04T20:57:53.944" v="50" actId="20577"/>
          <ac:spMkLst>
            <pc:docMk/>
            <pc:sldMk cId="2109793123" sldId="258"/>
            <ac:spMk id="5" creationId="{BDF2C912-E02F-4E1F-82DF-351A88BA5B31}"/>
          </ac:spMkLst>
        </pc:spChg>
        <pc:spChg chg="mod">
          <ac:chgData name="Sebastian Meine" userId="f54488a2a6b7dc9e" providerId="LiveId" clId="{5A0C8B77-F258-40F5-A2FE-E6B4E2F24921}" dt="2021-07-04T21:09:51.172" v="475" actId="20577"/>
          <ac:spMkLst>
            <pc:docMk/>
            <pc:sldMk cId="2109793123" sldId="258"/>
            <ac:spMk id="6" creationId="{67FD4DD5-46C1-4974-A569-BB95F27DCC4F}"/>
          </ac:spMkLst>
        </pc:spChg>
      </pc:sldChg>
      <pc:sldChg chg="delSp add del setBg delDesignElem">
        <pc:chgData name="Sebastian Meine" userId="f54488a2a6b7dc9e" providerId="LiveId" clId="{5A0C8B77-F258-40F5-A2FE-E6B4E2F24921}" dt="2021-07-04T21:01:31.996" v="405"/>
        <pc:sldMkLst>
          <pc:docMk/>
          <pc:sldMk cId="583026924" sldId="259"/>
        </pc:sldMkLst>
        <pc:spChg chg="del">
          <ac:chgData name="Sebastian Meine" userId="f54488a2a6b7dc9e" providerId="LiveId" clId="{5A0C8B77-F258-40F5-A2FE-E6B4E2F24921}" dt="2021-07-04T21:01:31.996" v="405"/>
          <ac:spMkLst>
            <pc:docMk/>
            <pc:sldMk cId="583026924" sldId="259"/>
            <ac:spMk id="11" creationId="{6B2275DD-736C-472F-9D1B-3BA6016BFD7F}"/>
          </ac:spMkLst>
        </pc:spChg>
      </pc:sldChg>
      <pc:sldChg chg="modSp add del">
        <pc:chgData name="Sebastian Meine" userId="f54488a2a6b7dc9e" providerId="LiveId" clId="{5A0C8B77-F258-40F5-A2FE-E6B4E2F24921}" dt="2021-07-04T21:01:59.185" v="407" actId="404"/>
        <pc:sldMkLst>
          <pc:docMk/>
          <pc:sldMk cId="2435630695" sldId="260"/>
        </pc:sldMkLst>
        <pc:spChg chg="mod">
          <ac:chgData name="Sebastian Meine" userId="f54488a2a6b7dc9e" providerId="LiveId" clId="{5A0C8B77-F258-40F5-A2FE-E6B4E2F24921}" dt="2021-07-04T21:01:59.185" v="407" actId="404"/>
          <ac:spMkLst>
            <pc:docMk/>
            <pc:sldMk cId="2435630695" sldId="260"/>
            <ac:spMk id="6" creationId="{67FD4DD5-46C1-4974-A569-BB95F27DCC4F}"/>
          </ac:spMkLst>
        </pc:spChg>
      </pc:sldChg>
      <pc:sldChg chg="modSp">
        <pc:chgData name="Sebastian Meine" userId="f54488a2a6b7dc9e" providerId="LiveId" clId="{5A0C8B77-F258-40F5-A2FE-E6B4E2F24921}" dt="2021-07-04T20:57:34.270" v="13" actId="20577"/>
        <pc:sldMkLst>
          <pc:docMk/>
          <pc:sldMk cId="3097966872" sldId="261"/>
        </pc:sldMkLst>
        <pc:spChg chg="mod">
          <ac:chgData name="Sebastian Meine" userId="f54488a2a6b7dc9e" providerId="LiveId" clId="{5A0C8B77-F258-40F5-A2FE-E6B4E2F24921}" dt="2021-07-04T20:57:34.270" v="13" actId="20577"/>
          <ac:spMkLst>
            <pc:docMk/>
            <pc:sldMk cId="3097966872" sldId="261"/>
            <ac:spMk id="2" creationId="{87B2046A-71C6-4A5C-90F4-24A921FBE6F2}"/>
          </ac:spMkLst>
        </pc:spChg>
      </pc:sldChg>
      <pc:sldChg chg="add del">
        <pc:chgData name="Sebastian Meine" userId="f54488a2a6b7dc9e" providerId="LiveId" clId="{5A0C8B77-F258-40F5-A2FE-E6B4E2F24921}" dt="2021-07-04T21:01:33.838" v="406" actId="47"/>
        <pc:sldMkLst>
          <pc:docMk/>
          <pc:sldMk cId="3923102347" sldId="262"/>
        </pc:sldMkLst>
      </pc:sldChg>
      <pc:sldChg chg="delSp modSp add setBg delDesignElem">
        <pc:chgData name="Sebastian Meine" userId="f54488a2a6b7dc9e" providerId="LiveId" clId="{5A0C8B77-F258-40F5-A2FE-E6B4E2F24921}" dt="2021-07-04T21:02:03.078" v="408" actId="404"/>
        <pc:sldMkLst>
          <pc:docMk/>
          <pc:sldMk cId="362378951" sldId="263"/>
        </pc:sldMkLst>
        <pc:spChg chg="mod">
          <ac:chgData name="Sebastian Meine" userId="f54488a2a6b7dc9e" providerId="LiveId" clId="{5A0C8B77-F258-40F5-A2FE-E6B4E2F24921}" dt="2021-07-04T21:02:03.078" v="408" actId="404"/>
          <ac:spMkLst>
            <pc:docMk/>
            <pc:sldMk cId="362378951" sldId="263"/>
            <ac:spMk id="6" creationId="{67FD4DD5-46C1-4974-A569-BB95F27DCC4F}"/>
          </ac:spMkLst>
        </pc:spChg>
        <pc:spChg chg="del">
          <ac:chgData name="Sebastian Meine" userId="f54488a2a6b7dc9e" providerId="LiveId" clId="{5A0C8B77-F258-40F5-A2FE-E6B4E2F24921}" dt="2021-07-04T21:01:31.996" v="405"/>
          <ac:spMkLst>
            <pc:docMk/>
            <pc:sldMk cId="362378951" sldId="263"/>
            <ac:spMk id="11" creationId="{6B2275DD-736C-472F-9D1B-3BA6016BFD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315321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98543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33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095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8876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36475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639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492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7197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822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273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784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498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8532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957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8748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74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34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D37E9-5A10-49A7-855D-CAA2D2E848B6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084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4AD37E9-5A10-49A7-855D-CAA2D2E848B6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312A73BE-F097-4DBB-AEB2-4CC070160BA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711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B2046A-71C6-4A5C-90F4-24A921FBE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6000" dirty="0">
                <a:solidFill>
                  <a:schemeClr val="tx1">
                    <a:lumMod val="95000"/>
                  </a:schemeClr>
                </a:solidFill>
              </a:rPr>
              <a:t>Einführung in </a:t>
            </a:r>
            <a:r>
              <a:rPr lang="de-DE" sz="6000" dirty="0" err="1">
                <a:solidFill>
                  <a:schemeClr val="tx1">
                    <a:lumMod val="95000"/>
                  </a:schemeClr>
                </a:solidFill>
              </a:rPr>
              <a:t>Unittesting</a:t>
            </a:r>
            <a:endParaRPr lang="de-DE" sz="60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D88B189-3A7F-43DA-85AF-360F65368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2800" dirty="0">
                <a:solidFill>
                  <a:schemeClr val="tx2"/>
                </a:solidFill>
              </a:rPr>
              <a:t>Python A-Z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758521-4940-4667-AD02-D9159FCB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15.07.2021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5E0D0-4B8D-4ABD-AB1C-C34B8386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796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2275DD-736C-472F-9D1B-3BA6016BF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Das </a:t>
            </a:r>
            <a:r>
              <a:rPr lang="en-US" sz="44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wirst</a:t>
            </a:r>
            <a:r>
              <a:rPr lang="en-US" sz="44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du </a:t>
            </a:r>
            <a:r>
              <a:rPr lang="en-US" sz="44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Lernen</a:t>
            </a:r>
            <a:endParaRPr lang="en-US" sz="44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Wofür AAA steht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Wie du Test-Driven-Deployment betreibst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Was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Unittesting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 ist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Wie du Objekte Mocken kannst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Welche Arten des Testens es gibt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Und welche die Grundlegendsten sind</a:t>
            </a:r>
          </a:p>
          <a:p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Das </a:t>
            </a:r>
            <a:r>
              <a:rPr lang="en-US" sz="12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wirst</a:t>
            </a:r>
            <a:r>
              <a:rPr lang="en-US" sz="12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du </a:t>
            </a:r>
            <a:r>
              <a:rPr lang="en-US" sz="12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Lernen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979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1137104"/>
          </a:xfrm>
        </p:spPr>
        <p:txBody>
          <a:bodyPr anchor="b">
            <a:normAutofit/>
          </a:bodyPr>
          <a:lstStyle/>
          <a:p>
            <a:r>
              <a:rPr lang="en-US" sz="44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Warum</a:t>
            </a:r>
            <a:r>
              <a:rPr lang="en-US" sz="44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44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wir</a:t>
            </a:r>
            <a:r>
              <a:rPr lang="en-US" sz="44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44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Testen</a:t>
            </a:r>
            <a:r>
              <a:rPr lang="en-US" sz="44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Verbessert Lesbarkeit des Codes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Der Code wird vor ungewollten Effekten durch Veränderungen geschützt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Durch Tests können wir Dokumentationen erstellen</a:t>
            </a: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Sicherstellung der Funktionalität</a:t>
            </a:r>
          </a:p>
          <a:p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sz="12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Warum</a:t>
            </a:r>
            <a:r>
              <a:rPr lang="en-US" sz="12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wir</a:t>
            </a:r>
            <a:r>
              <a:rPr lang="en-US" sz="12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</a:t>
            </a:r>
            <a:r>
              <a:rPr lang="en-US" sz="1200" dirty="0" err="1">
                <a:solidFill>
                  <a:schemeClr val="tx1">
                    <a:lumMod val="95000"/>
                  </a:schemeClr>
                </a:solidFill>
                <a:latin typeface="+mj-lt"/>
              </a:rPr>
              <a:t>Testen</a:t>
            </a:r>
            <a:r>
              <a:rPr lang="en-US" sz="1200" dirty="0">
                <a:solidFill>
                  <a:schemeClr val="tx1">
                    <a:lumMod val="95000"/>
                  </a:schemeClr>
                </a:solidFill>
                <a:latin typeface="+mj-lt"/>
              </a:rPr>
              <a:t> 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37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757997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Software </a:t>
            </a:r>
            <a:r>
              <a:rPr lang="de-DE" sz="4400" dirty="0" err="1">
                <a:solidFill>
                  <a:schemeClr val="tx1">
                    <a:lumMod val="95000"/>
                  </a:schemeClr>
                </a:solidFill>
              </a:rPr>
              <a:t>Testing</a:t>
            </a:r>
            <a:endParaRPr lang="en-US" sz="44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Unit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Testing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Anwendung bereits in frühen Entwicklungsphasen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Testen von einzelnen Teilkomponenten oder einzelner Softwaremodule</a:t>
            </a:r>
          </a:p>
          <a:p>
            <a:pPr lvl="1"/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Integration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Testing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Schnittstellen und die Ergebnisse von gesamten Abläufen werden auf die fehlerfreie Zusammenarbeit der einzelnen Komponenten untereinander getestet. </a:t>
            </a:r>
            <a:endParaRPr lang="de-DE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Software </a:t>
            </a:r>
            <a:r>
              <a:rPr lang="de-DE" sz="1200" dirty="0" err="1">
                <a:solidFill>
                  <a:schemeClr val="tx1">
                    <a:lumMod val="95000"/>
                  </a:schemeClr>
                </a:solidFill>
              </a:rPr>
              <a:t>Testing</a:t>
            </a:r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 1-2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4</a:t>
            </a:fld>
            <a:endParaRPr lang="de-DE"/>
          </a:p>
        </p:txBody>
      </p:sp>
      <p:sp>
        <p:nvSpPr>
          <p:cNvPr id="10" name="Titel 4">
            <a:extLst>
              <a:ext uri="{FF2B5EF4-FFF2-40B4-BE49-F238E27FC236}">
                <a16:creationId xmlns:a16="http://schemas.microsoft.com/office/drawing/2014/main" id="{690DB7ED-E155-43AE-8374-7155DA5DB857}"/>
              </a:ext>
            </a:extLst>
          </p:cNvPr>
          <p:cNvSpPr txBox="1">
            <a:spLocks/>
          </p:cNvSpPr>
          <p:nvPr/>
        </p:nvSpPr>
        <p:spPr>
          <a:xfrm>
            <a:off x="838200" y="681037"/>
            <a:ext cx="7958667" cy="757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die vier grundlegendsten Testkategorien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6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757997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Software </a:t>
            </a:r>
            <a:r>
              <a:rPr lang="de-DE" sz="4400" dirty="0" err="1">
                <a:solidFill>
                  <a:schemeClr val="tx1">
                    <a:lumMod val="95000"/>
                  </a:schemeClr>
                </a:solidFill>
              </a:rPr>
              <a:t>Testing</a:t>
            </a:r>
            <a:endParaRPr lang="en-US" sz="44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rm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System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Testing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Überprüfung aller gewünschten Anforderungen die an die Software gestellt wurden.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In einer vorab definierten Testumgebung werden sämtliche funktionalen und nicht-funktionalen Anforderungen auf deren Vorhandensein und Fehlerfreiheit überprüfen.</a:t>
            </a:r>
          </a:p>
          <a:p>
            <a:pPr lvl="1"/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End User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Testing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Der Kunde Testet das Finale Produkt, um sicher zu gehen das alle geforderten Funktionalitäten enthalten sind.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Software </a:t>
            </a:r>
            <a:r>
              <a:rPr lang="de-DE" sz="1200" dirty="0" err="1">
                <a:solidFill>
                  <a:schemeClr val="tx1">
                    <a:lumMod val="95000"/>
                  </a:schemeClr>
                </a:solidFill>
              </a:rPr>
              <a:t>Testing</a:t>
            </a:r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 2-2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5</a:t>
            </a:fld>
            <a:endParaRPr lang="de-DE"/>
          </a:p>
        </p:txBody>
      </p:sp>
      <p:sp>
        <p:nvSpPr>
          <p:cNvPr id="10" name="Titel 4">
            <a:extLst>
              <a:ext uri="{FF2B5EF4-FFF2-40B4-BE49-F238E27FC236}">
                <a16:creationId xmlns:a16="http://schemas.microsoft.com/office/drawing/2014/main" id="{690DB7ED-E155-43AE-8374-7155DA5DB857}"/>
              </a:ext>
            </a:extLst>
          </p:cNvPr>
          <p:cNvSpPr txBox="1">
            <a:spLocks/>
          </p:cNvSpPr>
          <p:nvPr/>
        </p:nvSpPr>
        <p:spPr>
          <a:xfrm>
            <a:off x="838200" y="681037"/>
            <a:ext cx="7958667" cy="757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die vier grundlegendsten Testkategorien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08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757997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Software </a:t>
            </a:r>
            <a:r>
              <a:rPr lang="de-DE" sz="4400" dirty="0" err="1">
                <a:solidFill>
                  <a:schemeClr val="tx1">
                    <a:lumMod val="95000"/>
                  </a:schemeClr>
                </a:solidFill>
              </a:rPr>
              <a:t>Testing</a:t>
            </a:r>
            <a:endParaRPr lang="en-US" sz="44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8444948" cy="4667251"/>
          </a:xfrm>
        </p:spPr>
        <p:txBody>
          <a:bodyPr>
            <a:normAutofit fontScale="92500" lnSpcReduction="10000"/>
          </a:bodyPr>
          <a:lstStyle/>
          <a:p>
            <a:r>
              <a:rPr lang="de-DE" sz="2600" dirty="0">
                <a:solidFill>
                  <a:schemeClr val="tx1">
                    <a:lumMod val="95000"/>
                  </a:schemeClr>
                </a:solidFill>
              </a:rPr>
              <a:t>Smoke </a:t>
            </a:r>
            <a:r>
              <a:rPr lang="de-DE" sz="2600" dirty="0" err="1">
                <a:solidFill>
                  <a:schemeClr val="tx1">
                    <a:lumMod val="95000"/>
                  </a:schemeClr>
                </a:solidFill>
              </a:rPr>
              <a:t>Testing</a:t>
            </a:r>
            <a:r>
              <a:rPr lang="de-DE" sz="2600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pPr lvl="1"/>
            <a:r>
              <a:rPr lang="de-DE" sz="2200" dirty="0">
                <a:solidFill>
                  <a:schemeClr val="tx1">
                    <a:lumMod val="95000"/>
                  </a:schemeClr>
                </a:solidFill>
              </a:rPr>
              <a:t>im frühen Alphastadium eingesetzt</a:t>
            </a:r>
          </a:p>
          <a:p>
            <a:pPr lvl="1"/>
            <a:r>
              <a:rPr lang="de-DE" sz="2200" dirty="0">
                <a:solidFill>
                  <a:schemeClr val="tx1">
                    <a:lumMod val="95000"/>
                  </a:schemeClr>
                </a:solidFill>
              </a:rPr>
              <a:t>Der Test umfasst absolut grundlegende Funktionalitäten, z. B. auch im Benutzerinterface. Vorhandene Funktionen werden auf ihre Lauffähigkeit getestet. </a:t>
            </a:r>
          </a:p>
          <a:p>
            <a:pPr lvl="1"/>
            <a:endParaRPr lang="de-DE" sz="22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de-DE" sz="2600" dirty="0">
                <a:solidFill>
                  <a:schemeClr val="tx1">
                    <a:lumMod val="95000"/>
                  </a:schemeClr>
                </a:solidFill>
              </a:rPr>
              <a:t>Gorilla </a:t>
            </a:r>
            <a:r>
              <a:rPr lang="de-DE" sz="2600" dirty="0" err="1">
                <a:solidFill>
                  <a:schemeClr val="tx1">
                    <a:lumMod val="95000"/>
                  </a:schemeClr>
                </a:solidFill>
              </a:rPr>
              <a:t>Testing</a:t>
            </a:r>
            <a:r>
              <a:rPr lang="de-DE" sz="2600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pPr lvl="1"/>
            <a:r>
              <a:rPr lang="de-DE" sz="2200" dirty="0">
                <a:solidFill>
                  <a:schemeClr val="tx1">
                    <a:lumMod val="95000"/>
                  </a:schemeClr>
                </a:solidFill>
              </a:rPr>
              <a:t>Software wird in ihrem aktuellen Stand einem Brachialtest unterzogen und auf ihre Reaktionen getestet. So werden z. B. bewusst fehlerhafte Daten eingesetzt und beobachtet, ob dadurch möglicherweise Inkonsistenzen entstehen. </a:t>
            </a:r>
          </a:p>
          <a:p>
            <a:pPr lvl="1"/>
            <a:r>
              <a:rPr lang="de-DE" sz="2200" dirty="0">
                <a:solidFill>
                  <a:schemeClr val="tx1">
                    <a:lumMod val="95000"/>
                  </a:schemeClr>
                </a:solidFill>
              </a:rPr>
              <a:t>Eine weitere Möglichkeit besteht darin, alle möglichen (und unmöglichen) Tastenkombinationen durchzugehen. Ein typisches Anwenderverhalten ist beispielsweise das Ablegen eines Aktenordners auf die Tastatur und dadurch entstehende chaotische Zeicheneingaben.</a:t>
            </a:r>
            <a:endParaRPr lang="de-DE" sz="17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Software </a:t>
            </a:r>
            <a:r>
              <a:rPr lang="de-DE" sz="1200" dirty="0" err="1">
                <a:solidFill>
                  <a:schemeClr val="tx1">
                    <a:lumMod val="95000"/>
                  </a:schemeClr>
                </a:solidFill>
              </a:rPr>
              <a:t>Testing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6</a:t>
            </a:fld>
            <a:endParaRPr lang="de-DE"/>
          </a:p>
        </p:txBody>
      </p:sp>
      <p:sp>
        <p:nvSpPr>
          <p:cNvPr id="10" name="Titel 4">
            <a:extLst>
              <a:ext uri="{FF2B5EF4-FFF2-40B4-BE49-F238E27FC236}">
                <a16:creationId xmlns:a16="http://schemas.microsoft.com/office/drawing/2014/main" id="{690DB7ED-E155-43AE-8374-7155DA5DB857}"/>
              </a:ext>
            </a:extLst>
          </p:cNvPr>
          <p:cNvSpPr txBox="1">
            <a:spLocks/>
          </p:cNvSpPr>
          <p:nvPr/>
        </p:nvSpPr>
        <p:spPr>
          <a:xfrm>
            <a:off x="838200" y="681037"/>
            <a:ext cx="7958667" cy="757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Weitere Methoden des Software-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Testings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85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757997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Software </a:t>
            </a:r>
            <a:r>
              <a:rPr lang="de-DE" sz="4400" dirty="0" err="1">
                <a:solidFill>
                  <a:schemeClr val="tx1">
                    <a:lumMod val="95000"/>
                  </a:schemeClr>
                </a:solidFill>
              </a:rPr>
              <a:t>Testing</a:t>
            </a:r>
            <a:endParaRPr lang="en-US" sz="44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58667" cy="4351338"/>
          </a:xfrm>
        </p:spPr>
        <p:txBody>
          <a:bodyPr>
            <a:no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Installation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Testing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Testen ob eine Installationsroutine auf allen vorgesehenen Hardware- und Betriebssystemplattformen einwandfrei durchlaufen werden kann. Es werden auch Verhaltensweisen bei einem bewusst herbeigeführten Installationsabbruch überprüft.</a:t>
            </a:r>
          </a:p>
          <a:p>
            <a:pPr lvl="1"/>
            <a:endParaRPr lang="de-DE" sz="2000" dirty="0">
              <a:solidFill>
                <a:schemeClr val="tx1">
                  <a:lumMod val="95000"/>
                </a:schemeClr>
              </a:solidFill>
            </a:endParaRPr>
          </a:p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Performance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Testing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Anwendung auf die Mindestanforderungen an Hardware-Ressourcen (Prozessor, RAM, Speicherplatz usw.) Testen. 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Bei diesem Verfahren finden sich häufig Möglichkeiten, den Sourcecode auf schnellere Funktionsabläufe hin zu optimieren.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Software </a:t>
            </a:r>
            <a:r>
              <a:rPr lang="de-DE" sz="1200" dirty="0" err="1">
                <a:solidFill>
                  <a:schemeClr val="tx1">
                    <a:lumMod val="95000"/>
                  </a:schemeClr>
                </a:solidFill>
              </a:rPr>
              <a:t>Testing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7</a:t>
            </a:fld>
            <a:endParaRPr lang="de-DE"/>
          </a:p>
        </p:txBody>
      </p:sp>
      <p:sp>
        <p:nvSpPr>
          <p:cNvPr id="10" name="Titel 4">
            <a:extLst>
              <a:ext uri="{FF2B5EF4-FFF2-40B4-BE49-F238E27FC236}">
                <a16:creationId xmlns:a16="http://schemas.microsoft.com/office/drawing/2014/main" id="{690DB7ED-E155-43AE-8374-7155DA5DB857}"/>
              </a:ext>
            </a:extLst>
          </p:cNvPr>
          <p:cNvSpPr txBox="1">
            <a:spLocks/>
          </p:cNvSpPr>
          <p:nvPr/>
        </p:nvSpPr>
        <p:spPr>
          <a:xfrm>
            <a:off x="838200" y="681037"/>
            <a:ext cx="7958667" cy="757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Weitere Methoden des Software-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Testings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57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BDF2C912-E02F-4E1F-82DF-351A88B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58667" cy="757997"/>
          </a:xfrm>
        </p:spPr>
        <p:txBody>
          <a:bodyPr anchor="b">
            <a:normAutofit/>
          </a:bodyPr>
          <a:lstStyle/>
          <a:p>
            <a:r>
              <a:rPr lang="de-DE" sz="4400" dirty="0">
                <a:solidFill>
                  <a:schemeClr val="tx1">
                    <a:lumMod val="95000"/>
                  </a:schemeClr>
                </a:solidFill>
              </a:rPr>
              <a:t>Software </a:t>
            </a:r>
            <a:r>
              <a:rPr lang="de-DE" sz="4400" dirty="0" err="1">
                <a:solidFill>
                  <a:schemeClr val="tx1">
                    <a:lumMod val="95000"/>
                  </a:schemeClr>
                </a:solidFill>
              </a:rPr>
              <a:t>Testing</a:t>
            </a:r>
            <a:endParaRPr lang="en-US" sz="44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7FD4DD5-46C1-4974-A569-BB95F27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8313"/>
            <a:ext cx="7958667" cy="4268650"/>
          </a:xfrm>
        </p:spPr>
        <p:txBody>
          <a:bodyPr>
            <a:noAutofit/>
          </a:bodyPr>
          <a:lstStyle/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Regression 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Testing</a:t>
            </a:r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:</a:t>
            </a:r>
          </a:p>
          <a:p>
            <a:pPr lvl="1"/>
            <a:r>
              <a:rPr lang="de-DE" sz="2000" dirty="0">
                <a:solidFill>
                  <a:schemeClr val="tx1">
                    <a:lumMod val="95000"/>
                  </a:schemeClr>
                </a:solidFill>
              </a:rPr>
              <a:t>Ständiges Wiederholen einer Testreihe, um zu gewährleisten, das die bereits getesteten Komponenten keine neuen Fehler verursachen können. 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8705B3C-262D-45A3-8C90-9FC26244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4AD37E9-5A10-49A7-855D-CAA2D2E848B6}" type="datetimeFigureOut">
              <a:rPr lang="de-DE" smtClean="0"/>
              <a:t>15.07.2021</a:t>
            </a:fld>
            <a:endParaRPr lang="de-D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833897F-8945-43C1-8EE1-2E83FF833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sz="1200" dirty="0">
                <a:solidFill>
                  <a:schemeClr val="tx1">
                    <a:lumMod val="95000"/>
                  </a:schemeClr>
                </a:solidFill>
              </a:rPr>
              <a:t>Software </a:t>
            </a:r>
            <a:r>
              <a:rPr lang="de-DE" sz="1200" dirty="0" err="1">
                <a:solidFill>
                  <a:schemeClr val="tx1">
                    <a:lumMod val="95000"/>
                  </a:schemeClr>
                </a:solidFill>
              </a:rPr>
              <a:t>Testing</a:t>
            </a:r>
            <a:endParaRPr lang="en-US" sz="1200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CB1546C-41E9-4CE9-A31D-18CB078F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2A73BE-F097-4DBB-AEB2-4CC070160BA0}" type="slidenum">
              <a:rPr lang="de-DE" smtClean="0"/>
              <a:t>8</a:t>
            </a:fld>
            <a:endParaRPr lang="de-DE"/>
          </a:p>
        </p:txBody>
      </p:sp>
      <p:sp>
        <p:nvSpPr>
          <p:cNvPr id="10" name="Titel 4">
            <a:extLst>
              <a:ext uri="{FF2B5EF4-FFF2-40B4-BE49-F238E27FC236}">
                <a16:creationId xmlns:a16="http://schemas.microsoft.com/office/drawing/2014/main" id="{690DB7ED-E155-43AE-8374-7155DA5DB857}"/>
              </a:ext>
            </a:extLst>
          </p:cNvPr>
          <p:cNvSpPr txBox="1">
            <a:spLocks/>
          </p:cNvSpPr>
          <p:nvPr/>
        </p:nvSpPr>
        <p:spPr>
          <a:xfrm>
            <a:off x="838200" y="681037"/>
            <a:ext cx="7958667" cy="7579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400" dirty="0">
                <a:solidFill>
                  <a:schemeClr val="tx1">
                    <a:lumMod val="95000"/>
                  </a:schemeClr>
                </a:solidFill>
              </a:rPr>
              <a:t>Weitere Methoden des Software-</a:t>
            </a:r>
            <a:r>
              <a:rPr lang="de-DE" sz="2400" dirty="0" err="1">
                <a:solidFill>
                  <a:schemeClr val="tx1">
                    <a:lumMod val="95000"/>
                  </a:schemeClr>
                </a:solidFill>
              </a:rPr>
              <a:t>Testings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12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theme/theme1.xml><?xml version="1.0" encoding="utf-8"?>
<a:theme xmlns:a="http://schemas.openxmlformats.org/drawingml/2006/main" name="Tiefe">
  <a:themeElements>
    <a:clrScheme name="Tiefe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Tiefe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ief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TM04033923[[fn=Tiefe]]</Template>
  <TotalTime>0</TotalTime>
  <Words>403</Words>
  <Application>Microsoft Office PowerPoint</Application>
  <PresentationFormat>Breitbild</PresentationFormat>
  <Paragraphs>74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1" baseType="lpstr">
      <vt:lpstr>Arial</vt:lpstr>
      <vt:lpstr>Corbel</vt:lpstr>
      <vt:lpstr>Tiefe</vt:lpstr>
      <vt:lpstr>Einführung in Unittesting</vt:lpstr>
      <vt:lpstr>Das wirst du Lernen</vt:lpstr>
      <vt:lpstr>Warum wir Testen </vt:lpstr>
      <vt:lpstr>Software Testing</vt:lpstr>
      <vt:lpstr>Software Testing</vt:lpstr>
      <vt:lpstr>Software Testing</vt:lpstr>
      <vt:lpstr>Software Testing</vt:lpstr>
      <vt:lpstr>Software 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Meine</dc:creator>
  <cp:lastModifiedBy>Sebastian Meine</cp:lastModifiedBy>
  <cp:revision>2</cp:revision>
  <dcterms:created xsi:type="dcterms:W3CDTF">2021-07-04T13:15:28Z</dcterms:created>
  <dcterms:modified xsi:type="dcterms:W3CDTF">2021-07-15T13:44:35Z</dcterms:modified>
</cp:coreProperties>
</file>