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0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832"/>
    <a:srgbClr val="AB4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3DE3F-109F-4A8E-AD2B-568A5C0EC149}" v="4" dt="2021-07-20T19:37:49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 autoAdjust="0"/>
    <p:restoredTop sz="88844" autoAdjust="0"/>
  </p:normalViewPr>
  <p:slideViewPr>
    <p:cSldViewPr snapToGrid="0">
      <p:cViewPr varScale="1">
        <p:scale>
          <a:sx n="113" d="100"/>
          <a:sy n="113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3463DE3F-109F-4A8E-AD2B-568A5C0EC149}"/>
    <pc:docChg chg="custSel modSld">
      <pc:chgData name="Sebastian Meine" userId="f54488a2a6b7dc9e" providerId="LiveId" clId="{3463DE3F-109F-4A8E-AD2B-568A5C0EC149}" dt="2021-07-20T19:38:00.434" v="9"/>
      <pc:docMkLst>
        <pc:docMk/>
      </pc:docMkLst>
      <pc:sldChg chg="modSp">
        <pc:chgData name="Sebastian Meine" userId="f54488a2a6b7dc9e" providerId="LiveId" clId="{3463DE3F-109F-4A8E-AD2B-568A5C0EC149}" dt="2021-07-20T19:37:49.124" v="3" actId="6549"/>
        <pc:sldMkLst>
          <pc:docMk/>
          <pc:sldMk cId="238189655" sldId="256"/>
        </pc:sldMkLst>
        <pc:spChg chg="mod">
          <ac:chgData name="Sebastian Meine" userId="f54488a2a6b7dc9e" providerId="LiveId" clId="{3463DE3F-109F-4A8E-AD2B-568A5C0EC149}" dt="2021-07-20T19:37:49.124" v="3" actId="6549"/>
          <ac:spMkLst>
            <pc:docMk/>
            <pc:sldMk cId="238189655" sldId="256"/>
            <ac:spMk id="2" creationId="{87B2046A-71C6-4A5C-90F4-24A921FBE6F2}"/>
          </ac:spMkLst>
        </pc:spChg>
      </pc:sldChg>
      <pc:sldChg chg="modSp mod">
        <pc:chgData name="Sebastian Meine" userId="f54488a2a6b7dc9e" providerId="LiveId" clId="{3463DE3F-109F-4A8E-AD2B-568A5C0EC149}" dt="2021-07-20T19:37:56.333" v="7" actId="20577"/>
        <pc:sldMkLst>
          <pc:docMk/>
          <pc:sldMk cId="2109793123" sldId="258"/>
        </pc:sldMkLst>
        <pc:spChg chg="mod">
          <ac:chgData name="Sebastian Meine" userId="f54488a2a6b7dc9e" providerId="LiveId" clId="{3463DE3F-109F-4A8E-AD2B-568A5C0EC149}" dt="2021-07-20T19:37:56.333" v="7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">
        <pc:chgData name="Sebastian Meine" userId="f54488a2a6b7dc9e" providerId="LiveId" clId="{3463DE3F-109F-4A8E-AD2B-568A5C0EC149}" dt="2021-07-20T19:38:00.434" v="9"/>
        <pc:sldMkLst>
          <pc:docMk/>
          <pc:sldMk cId="583026924" sldId="259"/>
        </pc:sldMkLst>
        <pc:spChg chg="mod">
          <ac:chgData name="Sebastian Meine" userId="f54488a2a6b7dc9e" providerId="LiveId" clId="{3463DE3F-109F-4A8E-AD2B-568A5C0EC149}" dt="2021-07-20T19:38:00.434" v="9"/>
          <ac:spMkLst>
            <pc:docMk/>
            <pc:sldMk cId="583026924" sldId="259"/>
            <ac:spMk id="8" creationId="{3B4D951D-CFCF-46C6-91EB-50913F6DFC4D}"/>
          </ac:spMkLst>
        </pc:spChg>
      </pc:sldChg>
      <pc:sldChg chg="modSp mod">
        <pc:chgData name="Sebastian Meine" userId="f54488a2a6b7dc9e" providerId="LiveId" clId="{3463DE3F-109F-4A8E-AD2B-568A5C0EC149}" dt="2021-07-20T19:37:58.459" v="8"/>
        <pc:sldMkLst>
          <pc:docMk/>
          <pc:sldMk cId="2205865153" sldId="260"/>
        </pc:sldMkLst>
        <pc:spChg chg="mod">
          <ac:chgData name="Sebastian Meine" userId="f54488a2a6b7dc9e" providerId="LiveId" clId="{3463DE3F-109F-4A8E-AD2B-568A5C0EC149}" dt="2021-07-20T19:37:58.459" v="8"/>
          <ac:spMkLst>
            <pc:docMk/>
            <pc:sldMk cId="2205865153" sldId="260"/>
            <ac:spMk id="8" creationId="{6833897F-8945-43C1-8EE1-2E83FF8331D9}"/>
          </ac:spMkLst>
        </pc:spChg>
      </pc:sldChg>
    </pc:docChg>
  </pc:docChgLst>
  <pc:docChgLst>
    <pc:chgData name="Sebastian Meine" userId="f54488a2a6b7dc9e" providerId="LiveId" clId="{BE1DB9F4-E304-4C37-970B-A53B13E8E1BC}"/>
    <pc:docChg chg="custSel addSld delSld modSld">
      <pc:chgData name="Sebastian Meine" userId="f54488a2a6b7dc9e" providerId="LiveId" clId="{BE1DB9F4-E304-4C37-970B-A53B13E8E1BC}" dt="2021-07-04T21:08:21.923" v="481" actId="20577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del mod">
        <pc:chgData name="Sebastian Meine" userId="f54488a2a6b7dc9e" providerId="LiveId" clId="{BE1DB9F4-E304-4C37-970B-A53B13E8E1BC}" dt="2021-07-04T21:03:01.078" v="11" actId="47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 modAnim">
        <pc:chgData name="Sebastian Meine" userId="f54488a2a6b7dc9e" providerId="LiveId" clId="{BE1DB9F4-E304-4C37-970B-A53B13E8E1BC}" dt="2021-07-04T21:08:21.923" v="481" actId="20577"/>
        <pc:sldMkLst>
          <pc:docMk/>
          <pc:sldMk cId="2109793123" sldId="258"/>
        </pc:sldMkLst>
        <pc:spChg chg="mod">
          <ac:chgData name="Sebastian Meine" userId="f54488a2a6b7dc9e" providerId="LiveId" clId="{BE1DB9F4-E304-4C37-970B-A53B13E8E1BC}" dt="2021-07-04T21:07:25.715" v="427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BE1DB9F4-E304-4C37-970B-A53B13E8E1BC}" dt="2021-07-04T21:08:21.923" v="481" actId="20577"/>
          <ac:spMkLst>
            <pc:docMk/>
            <pc:sldMk cId="2109793123" sldId="258"/>
            <ac:spMk id="6" creationId="{67FD4DD5-46C1-4974-A569-BB95F27DCC4F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  <pc:sldChg chg="delSp add setBg delDesignElem">
        <pc:chgData name="Sebastian Meine" userId="f54488a2a6b7dc9e" providerId="LiveId" clId="{BE1DB9F4-E304-4C37-970B-A53B13E8E1BC}" dt="2021-07-04T21:03:11.229" v="13"/>
        <pc:sldMkLst>
          <pc:docMk/>
          <pc:sldMk cId="2205865153" sldId="260"/>
        </pc:sldMkLst>
        <pc:spChg chg="del">
          <ac:chgData name="Sebastian Meine" userId="f54488a2a6b7dc9e" providerId="LiveId" clId="{BE1DB9F4-E304-4C37-970B-A53B13E8E1BC}" dt="2021-07-04T21:03:11.229" v="13"/>
          <ac:spMkLst>
            <pc:docMk/>
            <pc:sldMk cId="2205865153" sldId="260"/>
            <ac:spMk id="11" creationId="{6B2275DD-736C-472F-9D1B-3BA6016BFD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4E7B2-9624-D04F-9833-6D05D714EB80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C4672-8746-0942-A132-FB5FC8CFB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5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AAAAA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60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8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Table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of</a:t>
            </a:r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 Content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Wozu benötiget man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Was kann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?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Was kann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strftime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?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Was kann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strptime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?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9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Wozu benötiget man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958666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Mit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können wir auf Zeitwerte verschiedenste Operationen durchführen.</a:t>
            </a:r>
          </a:p>
          <a:p>
            <a:pPr lvl="1"/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-objekt aus String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Differenz zwischen Zeitangaben ermitteln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Formatierung eines Datums ändern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Mit Zeitangaben rechnen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…</a:t>
            </a:r>
            <a:endParaRPr lang="de-DE" sz="1600" dirty="0">
              <a:solidFill>
                <a:schemeClr val="tx1">
                  <a:lumMod val="95000"/>
                </a:schemeClr>
              </a:solidFill>
            </a:endParaRP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86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Was kann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 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958666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Mit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können wir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z.b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das Aktuelle Datum und die Uhrzeit ausgeben lassen</a:t>
            </a:r>
          </a:p>
          <a:p>
            <a:pPr lvl="1"/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now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()</a:t>
            </a:r>
          </a:p>
          <a:p>
            <a:pPr lvl="2"/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Gibt uns das Aktuelle Datum und die Uhrzeit aus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Das 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-objekt das 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now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() erstellt hat wiederum 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methoden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 mit denen wir die einzelnen werte wie Jahr, Monat, Tag, Stunde … ausgeben können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98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Was kann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strftime</a:t>
            </a:r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 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958666" cy="4351338"/>
          </a:xfrm>
        </p:spPr>
        <p:txBody>
          <a:bodyPr>
            <a:normAutofit/>
          </a:bodyPr>
          <a:lstStyle/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strftime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wird verwendet um aus einem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-Objekt einen String zu erstellen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Die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strftime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()-Methode benötigt einen Formatierungscode </a:t>
            </a:r>
          </a:p>
          <a:p>
            <a:pPr lvl="1"/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dd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/mm/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yyyy</a:t>
            </a: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yyyy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dd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/mm</a:t>
            </a:r>
          </a:p>
          <a:p>
            <a:pPr lvl="1"/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dd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/mm/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yyyy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 H:M:S</a:t>
            </a:r>
            <a:endParaRPr lang="de-DE" sz="2000" b="1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Was kann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strptime</a:t>
            </a:r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 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958666" cy="4351338"/>
          </a:xfrm>
        </p:spPr>
        <p:txBody>
          <a:bodyPr>
            <a:normAutofit/>
          </a:bodyPr>
          <a:lstStyle/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strptime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ist macht genau das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gegenteil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von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strftime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, denn wir erstellen aus einem String ein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-Objekt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Die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strptime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()-Methode benötigt zwei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argumente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Einen String der eine Zeit 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Representiert</a:t>
            </a: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pPr lvl="2"/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“01.08.2021“</a:t>
            </a:r>
          </a:p>
          <a:p>
            <a:pPr lvl="2"/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“01 Jul 2020“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Einen Formatierungscode</a:t>
            </a:r>
          </a:p>
          <a:p>
            <a:pPr lvl="2"/>
            <a:r>
              <a:rPr lang="de-DE" sz="1600" dirty="0" err="1">
                <a:solidFill>
                  <a:schemeClr val="tx1">
                    <a:lumMod val="95000"/>
                  </a:schemeClr>
                </a:solidFill>
              </a:rPr>
              <a:t>dd</a:t>
            </a:r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/mm/</a:t>
            </a:r>
            <a:r>
              <a:rPr lang="de-DE" sz="1600" dirty="0" err="1">
                <a:solidFill>
                  <a:schemeClr val="tx1">
                    <a:lumMod val="95000"/>
                  </a:schemeClr>
                </a:solidFill>
              </a:rPr>
              <a:t>yyyy</a:t>
            </a:r>
            <a:endParaRPr lang="de-DE" sz="1600" dirty="0">
              <a:solidFill>
                <a:schemeClr val="tx1">
                  <a:lumMod val="95000"/>
                </a:schemeClr>
              </a:solidFill>
            </a:endParaRPr>
          </a:p>
          <a:p>
            <a:pPr lvl="2"/>
            <a:r>
              <a:rPr lang="de-DE" sz="1600" dirty="0" err="1">
                <a:solidFill>
                  <a:schemeClr val="tx1">
                    <a:lumMod val="95000"/>
                  </a:schemeClr>
                </a:solidFill>
              </a:rPr>
              <a:t>yyyy</a:t>
            </a:r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de-DE" sz="1600" dirty="0" err="1">
                <a:solidFill>
                  <a:schemeClr val="tx1">
                    <a:lumMod val="95000"/>
                  </a:schemeClr>
                </a:solidFill>
              </a:rPr>
              <a:t>dd</a:t>
            </a:r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/mm</a:t>
            </a:r>
          </a:p>
          <a:p>
            <a:pPr lvl="2"/>
            <a:r>
              <a:rPr lang="de-DE" sz="1600" dirty="0" err="1">
                <a:solidFill>
                  <a:schemeClr val="tx1">
                    <a:lumMod val="95000"/>
                  </a:schemeClr>
                </a:solidFill>
              </a:rPr>
              <a:t>dd</a:t>
            </a:r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/mm/</a:t>
            </a:r>
            <a:r>
              <a:rPr lang="de-DE" sz="1600" dirty="0" err="1">
                <a:solidFill>
                  <a:schemeClr val="tx1">
                    <a:lumMod val="95000"/>
                  </a:schemeClr>
                </a:solidFill>
              </a:rPr>
              <a:t>yyyy</a:t>
            </a:r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 H:M:S</a:t>
            </a:r>
            <a:endParaRPr lang="de-DE" sz="1600" b="1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	…</a:t>
            </a: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38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236</Words>
  <Application>Microsoft Macintosh PowerPoint</Application>
  <PresentationFormat>Breitbild</PresentationFormat>
  <Paragraphs>55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Tiefe</vt:lpstr>
      <vt:lpstr>Datetime </vt:lpstr>
      <vt:lpstr>Table of Content</vt:lpstr>
      <vt:lpstr>Wozu benötiget man datetime?</vt:lpstr>
      <vt:lpstr>Was kann datetime ?</vt:lpstr>
      <vt:lpstr>Was kann strftime ?</vt:lpstr>
      <vt:lpstr>Was kann strptime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21</cp:revision>
  <dcterms:created xsi:type="dcterms:W3CDTF">2021-07-04T13:15:28Z</dcterms:created>
  <dcterms:modified xsi:type="dcterms:W3CDTF">2021-07-29T20:26:24Z</dcterms:modified>
</cp:coreProperties>
</file>