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7B614-007B-4C7B-87C0-1E941A05D51C}" v="1783" dt="2021-07-20T22:09:4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844" autoAdjust="0"/>
  </p:normalViewPr>
  <p:slideViewPr>
    <p:cSldViewPr snapToGrid="0">
      <p:cViewPr varScale="1">
        <p:scale>
          <a:sx n="105" d="100"/>
          <a:sy n="105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8A101DD7-8FB9-4D7A-87E8-10D597B9AFFD}"/>
    <pc:docChg chg="undo redo custSel addSld delSld modSld">
      <pc:chgData name="Sebastian Meine" userId="f54488a2a6b7dc9e" providerId="LiveId" clId="{8A101DD7-8FB9-4D7A-87E8-10D597B9AFFD}" dt="2021-07-15T13:44:27.483" v="1646" actId="20577"/>
      <pc:docMkLst>
        <pc:docMk/>
      </pc:docMkLst>
      <pc:sldChg chg="modSp mod modAnim">
        <pc:chgData name="Sebastian Meine" userId="f54488a2a6b7dc9e" providerId="LiveId" clId="{8A101DD7-8FB9-4D7A-87E8-10D597B9AFFD}" dt="2021-07-15T13:38:05.574" v="1525" actId="313"/>
        <pc:sldMkLst>
          <pc:docMk/>
          <pc:sldMk cId="2109793123" sldId="258"/>
        </pc:sldMkLst>
        <pc:spChg chg="mod">
          <ac:chgData name="Sebastian Meine" userId="f54488a2a6b7dc9e" providerId="LiveId" clId="{8A101DD7-8FB9-4D7A-87E8-10D597B9AFFD}" dt="2021-07-15T13:38:05.574" v="1525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5:44.130" v="604"/>
          <ac:spMkLst>
            <pc:docMk/>
            <pc:sldMk cId="2109793123" sldId="258"/>
            <ac:spMk id="8" creationId="{6833897F-8945-43C1-8EE1-2E83FF8331D9}"/>
          </ac:spMkLst>
        </pc:spChg>
      </pc:sldChg>
      <pc:sldChg chg="del">
        <pc:chgData name="Sebastian Meine" userId="f54488a2a6b7dc9e" providerId="LiveId" clId="{8A101DD7-8FB9-4D7A-87E8-10D597B9AFFD}" dt="2021-07-15T13:16:40.552" v="606" actId="47"/>
        <pc:sldMkLst>
          <pc:docMk/>
          <pc:sldMk cId="583026924" sldId="259"/>
        </pc:sldMkLst>
      </pc:sldChg>
      <pc:sldChg chg="del">
        <pc:chgData name="Sebastian Meine" userId="f54488a2a6b7dc9e" providerId="LiveId" clId="{8A101DD7-8FB9-4D7A-87E8-10D597B9AFFD}" dt="2021-07-15T13:16:41.289" v="607" actId="47"/>
        <pc:sldMkLst>
          <pc:docMk/>
          <pc:sldMk cId="2435630695" sldId="260"/>
        </pc:sldMkLst>
      </pc:sldChg>
      <pc:sldChg chg="modSp">
        <pc:chgData name="Sebastian Meine" userId="f54488a2a6b7dc9e" providerId="LiveId" clId="{8A101DD7-8FB9-4D7A-87E8-10D597B9AFFD}" dt="2021-07-15T13:00:25.484" v="10" actId="20577"/>
        <pc:sldMkLst>
          <pc:docMk/>
          <pc:sldMk cId="3097966872" sldId="261"/>
        </pc:sldMkLst>
        <pc:spChg chg="mod">
          <ac:chgData name="Sebastian Meine" userId="f54488a2a6b7dc9e" providerId="LiveId" clId="{8A101DD7-8FB9-4D7A-87E8-10D597B9AFFD}" dt="2021-07-15T13:00:25.484" v="10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8A101DD7-8FB9-4D7A-87E8-10D597B9AFFD}" dt="2021-07-15T13:16:54.021" v="616" actId="313"/>
        <pc:sldMkLst>
          <pc:docMk/>
          <pc:sldMk cId="362378951" sldId="263"/>
        </pc:sldMkLst>
        <pc:spChg chg="mod">
          <ac:chgData name="Sebastian Meine" userId="f54488a2a6b7dc9e" providerId="LiveId" clId="{8A101DD7-8FB9-4D7A-87E8-10D597B9AFFD}" dt="2021-07-15T13:16:48.252" v="614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16:54.021" v="616" actId="313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6:50.869" v="615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add mod modAnim">
        <pc:chgData name="Sebastian Meine" userId="f54488a2a6b7dc9e" providerId="LiveId" clId="{8A101DD7-8FB9-4D7A-87E8-10D597B9AFFD}" dt="2021-07-15T13:36:18.967" v="1435"/>
        <pc:sldMkLst>
          <pc:docMk/>
          <pc:sldMk cId="301560968" sldId="264"/>
        </pc:sldMkLst>
        <pc:spChg chg="mod">
          <ac:chgData name="Sebastian Meine" userId="f54488a2a6b7dc9e" providerId="LiveId" clId="{8A101DD7-8FB9-4D7A-87E8-10D597B9AFFD}" dt="2021-07-15T13:21:11.920" v="724" actId="14100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25:42.525" v="925" actId="20577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5.230" v="940" actId="6549"/>
          <ac:spMkLst>
            <pc:docMk/>
            <pc:sldMk cId="301560968" sldId="264"/>
            <ac:spMk id="8" creationId="{6833897F-8945-43C1-8EE1-2E83FF8331D9}"/>
          </ac:spMkLst>
        </pc:spChg>
        <pc:spChg chg="add mod">
          <ac:chgData name="Sebastian Meine" userId="f54488a2a6b7dc9e" providerId="LiveId" clId="{8A101DD7-8FB9-4D7A-87E8-10D597B9AFFD}" dt="2021-07-15T13:22:05.163" v="754" actId="1076"/>
          <ac:spMkLst>
            <pc:docMk/>
            <pc:sldMk cId="301560968" sldId="264"/>
            <ac:spMk id="10" creationId="{690DB7ED-E155-43AE-8374-7155DA5DB857}"/>
          </ac:spMkLst>
        </pc:spChg>
        <pc:spChg chg="add del mod">
          <ac:chgData name="Sebastian Meine" userId="f54488a2a6b7dc9e" providerId="LiveId" clId="{8A101DD7-8FB9-4D7A-87E8-10D597B9AFFD}" dt="2021-07-15T13:21:21.969" v="728"/>
          <ac:spMkLst>
            <pc:docMk/>
            <pc:sldMk cId="301560968" sldId="264"/>
            <ac:spMk id="11" creationId="{D0BC832C-D826-43DF-A55B-A5C43A91E45B}"/>
          </ac:spMkLst>
        </pc:spChg>
      </pc:sldChg>
      <pc:sldChg chg="modSp add mod modAnim">
        <pc:chgData name="Sebastian Meine" userId="f54488a2a6b7dc9e" providerId="LiveId" clId="{8A101DD7-8FB9-4D7A-87E8-10D597B9AFFD}" dt="2021-07-15T13:36:27.206" v="1436"/>
        <pc:sldMkLst>
          <pc:docMk/>
          <pc:sldMk cId="2583088686" sldId="265"/>
        </pc:sldMkLst>
        <pc:spChg chg="mod">
          <ac:chgData name="Sebastian Meine" userId="f54488a2a6b7dc9e" providerId="LiveId" clId="{8A101DD7-8FB9-4D7A-87E8-10D597B9AFFD}" dt="2021-07-15T13:31:57.511" v="1291" actId="20577"/>
          <ac:spMkLst>
            <pc:docMk/>
            <pc:sldMk cId="2583088686" sldId="265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1.127" v="938" actId="20577"/>
          <ac:spMkLst>
            <pc:docMk/>
            <pc:sldMk cId="2583088686" sldId="265"/>
            <ac:spMk id="8" creationId="{6833897F-8945-43C1-8EE1-2E83FF8331D9}"/>
          </ac:spMkLst>
        </pc:spChg>
      </pc:sldChg>
      <pc:sldChg chg="modSp add mod addAnim delAnim modAnim">
        <pc:chgData name="Sebastian Meine" userId="f54488a2a6b7dc9e" providerId="LiveId" clId="{8A101DD7-8FB9-4D7A-87E8-10D597B9AFFD}" dt="2021-07-15T13:44:27.483" v="1646" actId="20577"/>
        <pc:sldMkLst>
          <pc:docMk/>
          <pc:sldMk cId="4061852696" sldId="266"/>
        </pc:sldMkLst>
        <pc:spChg chg="mod">
          <ac:chgData name="Sebastian Meine" userId="f54488a2a6b7dc9e" providerId="LiveId" clId="{8A101DD7-8FB9-4D7A-87E8-10D597B9AFFD}" dt="2021-07-15T13:32:17.645" v="1310"/>
          <ac:spMkLst>
            <pc:docMk/>
            <pc:sldMk cId="4061852696" sldId="266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39:48.100" v="1541" actId="20577"/>
          <ac:spMkLst>
            <pc:docMk/>
            <pc:sldMk cId="4061852696" sldId="266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7.483" v="1646" actId="20577"/>
          <ac:spMkLst>
            <pc:docMk/>
            <pc:sldMk cId="4061852696" sldId="266"/>
            <ac:spMk id="8" creationId="{6833897F-8945-43C1-8EE1-2E83FF8331D9}"/>
          </ac:spMkLst>
        </pc:spChg>
        <pc:spChg chg="mod">
          <ac:chgData name="Sebastian Meine" userId="f54488a2a6b7dc9e" providerId="LiveId" clId="{8A101DD7-8FB9-4D7A-87E8-10D597B9AFFD}" dt="2021-07-15T13:32:32.039" v="1351" actId="20577"/>
          <ac:spMkLst>
            <pc:docMk/>
            <pc:sldMk cId="4061852696" sldId="266"/>
            <ac:spMk id="10" creationId="{690DB7ED-E155-43AE-8374-7155DA5DB857}"/>
          </ac:spMkLst>
        </pc:spChg>
      </pc:sldChg>
      <pc:sldChg chg="modSp add mod modAnim">
        <pc:chgData name="Sebastian Meine" userId="f54488a2a6b7dc9e" providerId="LiveId" clId="{8A101DD7-8FB9-4D7A-87E8-10D597B9AFFD}" dt="2021-07-15T13:44:22.899" v="1645" actId="20577"/>
        <pc:sldMkLst>
          <pc:docMk/>
          <pc:sldMk cId="4132570687" sldId="267"/>
        </pc:sldMkLst>
        <pc:spChg chg="mod">
          <ac:chgData name="Sebastian Meine" userId="f54488a2a6b7dc9e" providerId="LiveId" clId="{8A101DD7-8FB9-4D7A-87E8-10D597B9AFFD}" dt="2021-07-15T13:41:48.534" v="1570" actId="20577"/>
          <ac:spMkLst>
            <pc:docMk/>
            <pc:sldMk cId="4132570687" sldId="267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2.899" v="1645" actId="20577"/>
          <ac:spMkLst>
            <pc:docMk/>
            <pc:sldMk cId="4132570687" sldId="267"/>
            <ac:spMk id="8" creationId="{6833897F-8945-43C1-8EE1-2E83FF8331D9}"/>
          </ac:spMkLst>
        </pc:spChg>
      </pc:sldChg>
      <pc:sldChg chg="modSp add mod modAnim">
        <pc:chgData name="Sebastian Meine" userId="f54488a2a6b7dc9e" providerId="LiveId" clId="{8A101DD7-8FB9-4D7A-87E8-10D597B9AFFD}" dt="2021-07-15T13:44:19.083" v="1644" actId="20577"/>
        <pc:sldMkLst>
          <pc:docMk/>
          <pc:sldMk cId="3832127478" sldId="268"/>
        </pc:sldMkLst>
        <pc:spChg chg="mod">
          <ac:chgData name="Sebastian Meine" userId="f54488a2a6b7dc9e" providerId="LiveId" clId="{8A101DD7-8FB9-4D7A-87E8-10D597B9AFFD}" dt="2021-07-15T13:44:09.758" v="1643" actId="20577"/>
          <ac:spMkLst>
            <pc:docMk/>
            <pc:sldMk cId="3832127478" sldId="26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19.083" v="1644" actId="20577"/>
          <ac:spMkLst>
            <pc:docMk/>
            <pc:sldMk cId="3832127478" sldId="268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2C17B614-007B-4C7B-87C0-1E941A05D51C}"/>
    <pc:docChg chg="undo redo custSel addSld delSld modSld sldOrd">
      <pc:chgData name="Sebastian Meine" userId="f54488a2a6b7dc9e" providerId="LiveId" clId="{2C17B614-007B-4C7B-87C0-1E941A05D51C}" dt="2021-07-20T22:09:43.347" v="1911" actId="5793"/>
      <pc:docMkLst>
        <pc:docMk/>
      </pc:docMkLst>
      <pc:sldChg chg="modSp mod modAnim">
        <pc:chgData name="Sebastian Meine" userId="f54488a2a6b7dc9e" providerId="LiveId" clId="{2C17B614-007B-4C7B-87C0-1E941A05D51C}" dt="2021-07-20T21:59:05.563" v="1291" actId="313"/>
        <pc:sldMkLst>
          <pc:docMk/>
          <pc:sldMk cId="2109793123" sldId="258"/>
        </pc:sldMkLst>
        <pc:spChg chg="mod">
          <ac:chgData name="Sebastian Meine" userId="f54488a2a6b7dc9e" providerId="LiveId" clId="{2C17B614-007B-4C7B-87C0-1E941A05D51C}" dt="2021-07-20T19:41:04.895" v="35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1:59:05.563" v="1291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1.637" v="18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">
        <pc:chgData name="Sebastian Meine" userId="f54488a2a6b7dc9e" providerId="LiveId" clId="{2C17B614-007B-4C7B-87C0-1E941A05D51C}" dt="2021-07-20T19:37:04.652" v="15" actId="20577"/>
        <pc:sldMkLst>
          <pc:docMk/>
          <pc:sldMk cId="3097966872" sldId="261"/>
        </pc:sldMkLst>
        <pc:spChg chg="mod">
          <ac:chgData name="Sebastian Meine" userId="f54488a2a6b7dc9e" providerId="LiveId" clId="{2C17B614-007B-4C7B-87C0-1E941A05D51C}" dt="2021-07-20T19:37:04.652" v="15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2C17B614-007B-4C7B-87C0-1E941A05D51C}" dt="2021-07-20T21:17:37.475" v="1241" actId="20577"/>
        <pc:sldMkLst>
          <pc:docMk/>
          <pc:sldMk cId="362378951" sldId="263"/>
        </pc:sldMkLst>
        <pc:spChg chg="mod">
          <ac:chgData name="Sebastian Meine" userId="f54488a2a6b7dc9e" providerId="LiveId" clId="{2C17B614-007B-4C7B-87C0-1E941A05D51C}" dt="2021-07-20T19:47:41.938" v="70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1:17:37.475" v="1241" actId="20577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4.050" v="19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mod modAnim">
        <pc:chgData name="Sebastian Meine" userId="f54488a2a6b7dc9e" providerId="LiveId" clId="{2C17B614-007B-4C7B-87C0-1E941A05D51C}" dt="2021-07-20T20:48:27.120" v="795" actId="20577"/>
        <pc:sldMkLst>
          <pc:docMk/>
          <pc:sldMk cId="301560968" sldId="264"/>
        </pc:sldMkLst>
        <pc:spChg chg="add del mod">
          <ac:chgData name="Sebastian Meine" userId="f54488a2a6b7dc9e" providerId="LiveId" clId="{2C17B614-007B-4C7B-87C0-1E941A05D51C}" dt="2021-07-20T20:23:00.930" v="286" actId="478"/>
          <ac:spMkLst>
            <pc:docMk/>
            <pc:sldMk cId="301560968" sldId="264"/>
            <ac:spMk id="3" creationId="{576E087A-8FBF-4500-9E6A-2CB1B8B9630B}"/>
          </ac:spMkLst>
        </pc:spChg>
        <pc:spChg chg="del mod">
          <ac:chgData name="Sebastian Meine" userId="f54488a2a6b7dc9e" providerId="LiveId" clId="{2C17B614-007B-4C7B-87C0-1E941A05D51C}" dt="2021-07-20T20:22:57.475" v="285" actId="478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2C17B614-007B-4C7B-87C0-1E941A05D51C}" dt="2021-07-20T20:43:41.493" v="720" actId="27636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19:37:16.602" v="20"/>
          <ac:spMkLst>
            <pc:docMk/>
            <pc:sldMk cId="301560968" sldId="264"/>
            <ac:spMk id="8" creationId="{6833897F-8945-43C1-8EE1-2E83FF8331D9}"/>
          </ac:spMkLst>
        </pc:spChg>
        <pc:spChg chg="del mod">
          <ac:chgData name="Sebastian Meine" userId="f54488a2a6b7dc9e" providerId="LiveId" clId="{2C17B614-007B-4C7B-87C0-1E941A05D51C}" dt="2021-07-20T20:22:55.606" v="284" actId="478"/>
          <ac:spMkLst>
            <pc:docMk/>
            <pc:sldMk cId="301560968" sldId="264"/>
            <ac:spMk id="10" creationId="{690DB7ED-E155-43AE-8374-7155DA5DB857}"/>
          </ac:spMkLst>
        </pc:spChg>
        <pc:spChg chg="add mod">
          <ac:chgData name="Sebastian Meine" userId="f54488a2a6b7dc9e" providerId="LiveId" clId="{2C17B614-007B-4C7B-87C0-1E941A05D51C}" dt="2021-07-20T20:23:16.373" v="289"/>
          <ac:spMkLst>
            <pc:docMk/>
            <pc:sldMk cId="301560968" sldId="264"/>
            <ac:spMk id="11" creationId="{1E7314F1-A3E9-46A6-BF7E-C4514F2457B8}"/>
          </ac:spMkLst>
        </pc:spChg>
        <pc:spChg chg="add mod">
          <ac:chgData name="Sebastian Meine" userId="f54488a2a6b7dc9e" providerId="LiveId" clId="{2C17B614-007B-4C7B-87C0-1E941A05D51C}" dt="2021-07-20T20:48:27.120" v="795" actId="20577"/>
          <ac:spMkLst>
            <pc:docMk/>
            <pc:sldMk cId="301560968" sldId="264"/>
            <ac:spMk id="12" creationId="{A00C53A4-1EBF-4EAE-AFE9-4D8AC3D63443}"/>
          </ac:spMkLst>
        </pc:spChg>
      </pc:sldChg>
      <pc:sldChg chg="addSp modSp add mod modAnim">
        <pc:chgData name="Sebastian Meine" userId="f54488a2a6b7dc9e" providerId="LiveId" clId="{2C17B614-007B-4C7B-87C0-1E941A05D51C}" dt="2021-07-20T20:36:40.700" v="597" actId="403"/>
        <pc:sldMkLst>
          <pc:docMk/>
          <pc:sldMk cId="151053121" sldId="265"/>
        </pc:sldMkLst>
        <pc:spChg chg="mod">
          <ac:chgData name="Sebastian Meine" userId="f54488a2a6b7dc9e" providerId="LiveId" clId="{2C17B614-007B-4C7B-87C0-1E941A05D51C}" dt="2021-07-20T20:30:30.523" v="432" actId="20577"/>
          <ac:spMkLst>
            <pc:docMk/>
            <pc:sldMk cId="151053121" sldId="265"/>
            <ac:spMk id="6" creationId="{67FD4DD5-46C1-4974-A569-BB95F27DCC4F}"/>
          </ac:spMkLst>
        </pc:spChg>
        <pc:spChg chg="add mod">
          <ac:chgData name="Sebastian Meine" userId="f54488a2a6b7dc9e" providerId="LiveId" clId="{2C17B614-007B-4C7B-87C0-1E941A05D51C}" dt="2021-07-20T20:36:40.700" v="597" actId="403"/>
          <ac:spMkLst>
            <pc:docMk/>
            <pc:sldMk cId="151053121" sldId="265"/>
            <ac:spMk id="10" creationId="{2C6B7195-E3EE-46D5-8473-98F37A7ADA4B}"/>
          </ac:spMkLst>
        </pc:spChg>
        <pc:spChg chg="mod">
          <ac:chgData name="Sebastian Meine" userId="f54488a2a6b7dc9e" providerId="LiveId" clId="{2C17B614-007B-4C7B-87C0-1E941A05D51C}" dt="2021-07-20T20:26:23.916" v="340"/>
          <ac:spMkLst>
            <pc:docMk/>
            <pc:sldMk cId="151053121" sldId="265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1.103" v="24" actId="47"/>
        <pc:sldMkLst>
          <pc:docMk/>
          <pc:sldMk cId="2583088686" sldId="265"/>
        </pc:sldMkLst>
      </pc:sldChg>
      <pc:sldChg chg="addSp delSp modSp add mod modAnim">
        <pc:chgData name="Sebastian Meine" userId="f54488a2a6b7dc9e" providerId="LiveId" clId="{2C17B614-007B-4C7B-87C0-1E941A05D51C}" dt="2021-07-20T21:54:52.805" v="1245" actId="13926"/>
        <pc:sldMkLst>
          <pc:docMk/>
          <pc:sldMk cId="373339305" sldId="266"/>
        </pc:sldMkLst>
        <pc:spChg chg="add del mod">
          <ac:chgData name="Sebastian Meine" userId="f54488a2a6b7dc9e" providerId="LiveId" clId="{2C17B614-007B-4C7B-87C0-1E941A05D51C}" dt="2021-07-20T20:58:17.265" v="1030" actId="478"/>
          <ac:spMkLst>
            <pc:docMk/>
            <pc:sldMk cId="373339305" sldId="266"/>
            <ac:spMk id="2" creationId="{7C24FFDE-340A-4035-9596-C26DA4E060C7}"/>
          </ac:spMkLst>
        </pc:spChg>
        <pc:spChg chg="mod">
          <ac:chgData name="Sebastian Meine" userId="f54488a2a6b7dc9e" providerId="LiveId" clId="{2C17B614-007B-4C7B-87C0-1E941A05D51C}" dt="2021-07-20T20:57:47.686" v="1018" actId="12"/>
          <ac:spMkLst>
            <pc:docMk/>
            <pc:sldMk cId="373339305" sldId="266"/>
            <ac:spMk id="6" creationId="{67FD4DD5-46C1-4974-A569-BB95F27DCC4F}"/>
          </ac:spMkLst>
        </pc:spChg>
        <pc:spChg chg="add mod">
          <ac:chgData name="Sebastian Meine" userId="f54488a2a6b7dc9e" providerId="LiveId" clId="{2C17B614-007B-4C7B-87C0-1E941A05D51C}" dt="2021-07-20T21:09:08.427" v="1132" actId="13926"/>
          <ac:spMkLst>
            <pc:docMk/>
            <pc:sldMk cId="373339305" sldId="266"/>
            <ac:spMk id="10" creationId="{7F80130A-EF47-4334-BC2F-994197120A66}"/>
          </ac:spMkLst>
        </pc:spChg>
        <pc:spChg chg="mod">
          <ac:chgData name="Sebastian Meine" userId="f54488a2a6b7dc9e" providerId="LiveId" clId="{2C17B614-007B-4C7B-87C0-1E941A05D51C}" dt="2021-07-20T20:37:36.120" v="602"/>
          <ac:spMkLst>
            <pc:docMk/>
            <pc:sldMk cId="373339305" sldId="266"/>
            <ac:spMk id="11" creationId="{1E7314F1-A3E9-46A6-BF7E-C4514F2457B8}"/>
          </ac:spMkLst>
        </pc:spChg>
        <pc:spChg chg="add mod">
          <ac:chgData name="Sebastian Meine" userId="f54488a2a6b7dc9e" providerId="LiveId" clId="{2C17B614-007B-4C7B-87C0-1E941A05D51C}" dt="2021-07-20T20:59:56.346" v="1060" actId="1076"/>
          <ac:spMkLst>
            <pc:docMk/>
            <pc:sldMk cId="373339305" sldId="266"/>
            <ac:spMk id="12" creationId="{D2E8498E-2CEC-43D3-9B2D-36F27DFEA7F5}"/>
          </ac:spMkLst>
        </pc:spChg>
        <pc:spChg chg="add mod">
          <ac:chgData name="Sebastian Meine" userId="f54488a2a6b7dc9e" providerId="LiveId" clId="{2C17B614-007B-4C7B-87C0-1E941A05D51C}" dt="2021-07-20T21:09:44.198" v="1135" actId="13926"/>
          <ac:spMkLst>
            <pc:docMk/>
            <pc:sldMk cId="373339305" sldId="266"/>
            <ac:spMk id="13" creationId="{61A562CF-6B30-4FBA-A4E1-3D080A62C1FB}"/>
          </ac:spMkLst>
        </pc:spChg>
        <pc:spChg chg="add mod">
          <ac:chgData name="Sebastian Meine" userId="f54488a2a6b7dc9e" providerId="LiveId" clId="{2C17B614-007B-4C7B-87C0-1E941A05D51C}" dt="2021-07-20T21:11:41.838" v="1152" actId="20577"/>
          <ac:spMkLst>
            <pc:docMk/>
            <pc:sldMk cId="373339305" sldId="266"/>
            <ac:spMk id="14" creationId="{A52ECFE5-018E-4F80-8E49-183B72D5ED9E}"/>
          </ac:spMkLst>
        </pc:spChg>
        <pc:spChg chg="add mod">
          <ac:chgData name="Sebastian Meine" userId="f54488a2a6b7dc9e" providerId="LiveId" clId="{2C17B614-007B-4C7B-87C0-1E941A05D51C}" dt="2021-07-20T21:15:38.186" v="1170" actId="13926"/>
          <ac:spMkLst>
            <pc:docMk/>
            <pc:sldMk cId="373339305" sldId="266"/>
            <ac:spMk id="15" creationId="{C384C74C-F2A0-4491-AEC7-D31672845F35}"/>
          </ac:spMkLst>
        </pc:spChg>
        <pc:spChg chg="add mod ord">
          <ac:chgData name="Sebastian Meine" userId="f54488a2a6b7dc9e" providerId="LiveId" clId="{2C17B614-007B-4C7B-87C0-1E941A05D51C}" dt="2021-07-20T21:15:29.831" v="1168" actId="171"/>
          <ac:spMkLst>
            <pc:docMk/>
            <pc:sldMk cId="373339305" sldId="266"/>
            <ac:spMk id="16" creationId="{440E2B59-C6CF-4677-B1DE-88956CADE58F}"/>
          </ac:spMkLst>
        </pc:spChg>
        <pc:spChg chg="add mod">
          <ac:chgData name="Sebastian Meine" userId="f54488a2a6b7dc9e" providerId="LiveId" clId="{2C17B614-007B-4C7B-87C0-1E941A05D51C}" dt="2021-07-20T21:54:52.805" v="1245" actId="13926"/>
          <ac:spMkLst>
            <pc:docMk/>
            <pc:sldMk cId="373339305" sldId="266"/>
            <ac:spMk id="17" creationId="{9F7B8735-BC0D-44F2-9B8B-41E3237F268D}"/>
          </ac:spMkLst>
        </pc:spChg>
      </pc:sldChg>
      <pc:sldChg chg="del">
        <pc:chgData name="Sebastian Meine" userId="f54488a2a6b7dc9e" providerId="LiveId" clId="{2C17B614-007B-4C7B-87C0-1E941A05D51C}" dt="2021-07-20T19:37:31.740" v="25" actId="47"/>
        <pc:sldMkLst>
          <pc:docMk/>
          <pc:sldMk cId="4061852696" sldId="266"/>
        </pc:sldMkLst>
      </pc:sldChg>
      <pc:sldChg chg="modSp add del mod modAnim">
        <pc:chgData name="Sebastian Meine" userId="f54488a2a6b7dc9e" providerId="LiveId" clId="{2C17B614-007B-4C7B-87C0-1E941A05D51C}" dt="2021-07-20T20:49:43.949" v="815" actId="47"/>
        <pc:sldMkLst>
          <pc:docMk/>
          <pc:sldMk cId="3367462695" sldId="267"/>
        </pc:sldMkLst>
        <pc:spChg chg="mod">
          <ac:chgData name="Sebastian Meine" userId="f54488a2a6b7dc9e" providerId="LiveId" clId="{2C17B614-007B-4C7B-87C0-1E941A05D51C}" dt="2021-07-20T20:42:42.531" v="705"/>
          <ac:spMkLst>
            <pc:docMk/>
            <pc:sldMk cId="3367462695" sldId="267"/>
            <ac:spMk id="6" creationId="{67FD4DD5-46C1-4974-A569-BB95F27DCC4F}"/>
          </ac:spMkLst>
        </pc:spChg>
      </pc:sldChg>
      <pc:sldChg chg="modSp add mod modAnim">
        <pc:chgData name="Sebastian Meine" userId="f54488a2a6b7dc9e" providerId="LiveId" clId="{2C17B614-007B-4C7B-87C0-1E941A05D51C}" dt="2021-07-20T20:53:23.382" v="879"/>
        <pc:sldMkLst>
          <pc:docMk/>
          <pc:sldMk cId="3742236142" sldId="267"/>
        </pc:sldMkLst>
        <pc:spChg chg="mod">
          <ac:chgData name="Sebastian Meine" userId="f54488a2a6b7dc9e" providerId="LiveId" clId="{2C17B614-007B-4C7B-87C0-1E941A05D51C}" dt="2021-07-20T20:53:13.091" v="878" actId="20577"/>
          <ac:spMkLst>
            <pc:docMk/>
            <pc:sldMk cId="3742236142" sldId="267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20:51:30.108" v="868"/>
          <ac:spMkLst>
            <pc:docMk/>
            <pc:sldMk cId="3742236142" sldId="267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2.273" v="26" actId="47"/>
        <pc:sldMkLst>
          <pc:docMk/>
          <pc:sldMk cId="4132570687" sldId="267"/>
        </pc:sldMkLst>
      </pc:sldChg>
      <pc:sldChg chg="modSp add mod ord modAnim">
        <pc:chgData name="Sebastian Meine" userId="f54488a2a6b7dc9e" providerId="LiveId" clId="{2C17B614-007B-4C7B-87C0-1E941A05D51C}" dt="2021-07-20T22:09:43.347" v="1911" actId="5793"/>
        <pc:sldMkLst>
          <pc:docMk/>
          <pc:sldMk cId="652937846" sldId="268"/>
        </pc:sldMkLst>
        <pc:spChg chg="mod">
          <ac:chgData name="Sebastian Meine" userId="f54488a2a6b7dc9e" providerId="LiveId" clId="{2C17B614-007B-4C7B-87C0-1E941A05D51C}" dt="2021-07-20T22:09:43.347" v="1911" actId="5793"/>
          <ac:spMkLst>
            <pc:docMk/>
            <pc:sldMk cId="652937846" sldId="268"/>
            <ac:spMk id="6" creationId="{67FD4DD5-46C1-4974-A569-BB95F27DCC4F}"/>
          </ac:spMkLst>
        </pc:spChg>
        <pc:spChg chg="mod">
          <ac:chgData name="Sebastian Meine" userId="f54488a2a6b7dc9e" providerId="LiveId" clId="{2C17B614-007B-4C7B-87C0-1E941A05D51C}" dt="2021-07-20T21:59:20.990" v="1296" actId="20577"/>
          <ac:spMkLst>
            <pc:docMk/>
            <pc:sldMk cId="652937846" sldId="268"/>
            <ac:spMk id="11" creationId="{1E7314F1-A3E9-46A6-BF7E-C4514F2457B8}"/>
          </ac:spMkLst>
        </pc:spChg>
      </pc:sldChg>
      <pc:sldChg chg="del">
        <pc:chgData name="Sebastian Meine" userId="f54488a2a6b7dc9e" providerId="LiveId" clId="{2C17B614-007B-4C7B-87C0-1E941A05D51C}" dt="2021-07-20T19:37:33.213" v="27" actId="47"/>
        <pc:sldMkLst>
          <pc:docMk/>
          <pc:sldMk cId="3832127478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Module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sind Module 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Modul-Arten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 sucht Python nach Modulen ?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Module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sind Module 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Aufteilung eines Quelltextes in einzelne Teile (Module) bezeichnet man als Modularisierung. In Python unterscheiden wir zwei Arten von Modulen: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Module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03D07074-B170-044B-B800-D226286FB123}"/>
              </a:ext>
            </a:extLst>
          </p:cNvPr>
          <p:cNvSpPr txBox="1">
            <a:spLocks/>
          </p:cNvSpPr>
          <p:nvPr/>
        </p:nvSpPr>
        <p:spPr>
          <a:xfrm>
            <a:off x="838201" y="2675467"/>
            <a:ext cx="5257800" cy="350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Bibliotheken (Libraries)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Stellen Datentypen oder Funktionen für alle Python-Programme bereit.</a:t>
            </a:r>
            <a:br>
              <a:rPr lang="de-DE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Es gibt: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die umfangreiche Standardbibliothek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eigene Bibliotheken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Bibliothek von Drittanbieter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F3EC5B97-4461-4049-806D-4D6E141FC518}"/>
              </a:ext>
            </a:extLst>
          </p:cNvPr>
          <p:cNvSpPr txBox="1">
            <a:spLocks/>
          </p:cNvSpPr>
          <p:nvPr/>
        </p:nvSpPr>
        <p:spPr>
          <a:xfrm>
            <a:off x="6095999" y="2675467"/>
            <a:ext cx="5257800" cy="3501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lokale Module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nur für ein Programm verfügbar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C6093635-F427-4A4F-8584-9E31CD978390}"/>
              </a:ext>
            </a:extLst>
          </p:cNvPr>
          <p:cNvSpPr txBox="1">
            <a:spLocks/>
          </p:cNvSpPr>
          <p:nvPr/>
        </p:nvSpPr>
        <p:spPr>
          <a:xfrm>
            <a:off x="838200" y="5871633"/>
            <a:ext cx="10515600" cy="84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>
                <a:solidFill>
                  <a:schemeClr val="accent6">
                    <a:lumMod val="75000"/>
                  </a:schemeClr>
                </a:solidFill>
              </a:rPr>
              <a:t>Eine Bibliothek, egal ob aus der Standardbibliothek oder eine eigene, wird mit der import-Anweisung eingebunden.</a:t>
            </a:r>
          </a:p>
        </p:txBody>
      </p:sp>
    </p:spTree>
    <p:extLst>
      <p:ext uri="{BB962C8B-B14F-4D97-AF65-F5344CB8AC3E}">
        <p14:creationId xmlns:p14="http://schemas.microsoft.com/office/powerpoint/2010/main" val="362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1" grpId="0" uiExpand="1" build="p"/>
      <p:bldP spid="1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Modul-Arten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Module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A47B924A-234D-B248-9F87-E8B9958E91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958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Es</a:t>
            </a:r>
            <a:r>
              <a:rPr lang="de-DE" dirty="0"/>
              <a:t> gibt verschiedene Modul-Arten: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in Python geschrieben</a:t>
            </a:r>
            <a:br>
              <a:rPr lang="de-DE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Endung: .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py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Dynamisch geladene C-Module</a:t>
            </a:r>
            <a:br>
              <a:rPr lang="de-DE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Endung: .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dll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, .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pyd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, .so, .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sl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, usw.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C-Module, die mit dem Interpreter gelinkt sind:</a:t>
            </a:r>
            <a:br>
              <a:rPr lang="de-DE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Um eine Liste dieser Module zu erhalten kann man folgenden Code benutzen</a:t>
            </a:r>
          </a:p>
          <a:p>
            <a:pPr lvl="1"/>
            <a:r>
              <a:rPr lang="de-DE" sz="2000" dirty="0" err="1"/>
              <a:t>import</a:t>
            </a:r>
            <a:r>
              <a:rPr lang="de-DE" sz="2000" dirty="0"/>
              <a:t> </a:t>
            </a:r>
            <a:r>
              <a:rPr lang="de-DE" sz="2000" dirty="0" err="1"/>
              <a:t>sys</a:t>
            </a:r>
            <a:r>
              <a:rPr lang="de-DE" sz="2000" dirty="0"/>
              <a:t> </a:t>
            </a:r>
          </a:p>
          <a:p>
            <a:pPr lvl="1"/>
            <a:r>
              <a:rPr lang="de-DE" sz="2000" dirty="0" err="1"/>
              <a:t>print</a:t>
            </a:r>
            <a:r>
              <a:rPr lang="de-DE" sz="2000" dirty="0"/>
              <a:t> </a:t>
            </a:r>
            <a:r>
              <a:rPr lang="de-DE" sz="2000" dirty="0" err="1"/>
              <a:t>sys.builtin_module_names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Wie sucht Python nach Modulen ?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29.07.21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Module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A47B924A-234D-B248-9F87-E8B9958E915A}"/>
              </a:ext>
            </a:extLst>
          </p:cNvPr>
          <p:cNvSpPr txBox="1">
            <a:spLocks/>
          </p:cNvSpPr>
          <p:nvPr/>
        </p:nvSpPr>
        <p:spPr>
          <a:xfrm>
            <a:off x="850392" y="1825625"/>
            <a:ext cx="7958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Wenn wir ein Modul z.B. </a:t>
            </a:r>
            <a:r>
              <a:rPr lang="de-DE" sz="2400" dirty="0" err="1"/>
              <a:t>math</a:t>
            </a:r>
            <a:r>
              <a:rPr lang="de-DE" sz="2400" dirty="0"/>
              <a:t> importieren, dann sucht der Interpreter nach einer </a:t>
            </a:r>
            <a:r>
              <a:rPr lang="de-DE" sz="2400" dirty="0" err="1"/>
              <a:t>math.py</a:t>
            </a:r>
            <a:r>
              <a:rPr lang="de-DE" sz="2400" dirty="0"/>
              <a:t> in folgender Reihenfolge: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Das Aktuelle Verzeichnis wird durchsucht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PYTHONPATH (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Enviroment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Variable)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Wenn PYTHONPATH nicht vorhanden ist, wird im Default-Pfad gesucht, dies ist installationsabhängig</a:t>
            </a: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Unter Linux ist es 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usr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lib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python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Unter Windows C:\Python34\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python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Wird es nach diesen Schritten nicht gefunden erhalten wir einen Import Error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260</Words>
  <Application>Microsoft Macintosh PowerPoint</Application>
  <PresentationFormat>Breitbild</PresentationFormat>
  <Paragraphs>46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Module</vt:lpstr>
      <vt:lpstr>Table of Content</vt:lpstr>
      <vt:lpstr>Was sind Module ?</vt:lpstr>
      <vt:lpstr>Modul-Arten</vt:lpstr>
      <vt:lpstr>Wie sucht Python nach Modulen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6</cp:revision>
  <dcterms:created xsi:type="dcterms:W3CDTF">2021-07-04T13:15:28Z</dcterms:created>
  <dcterms:modified xsi:type="dcterms:W3CDTF">2021-07-29T21:41:02Z</dcterms:modified>
</cp:coreProperties>
</file>