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1" r:id="rId2"/>
    <p:sldId id="258" r:id="rId3"/>
    <p:sldId id="262" r:id="rId4"/>
    <p:sldId id="260" r:id="rId5"/>
    <p:sldId id="264" r:id="rId6"/>
    <p:sldId id="266" r:id="rId7"/>
    <p:sldId id="268" r:id="rId8"/>
    <p:sldId id="267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22CB5-83D9-4B3A-A646-DC2A849CA9F1}" v="1177" dt="2021-07-20T10:38:45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889" autoAdjust="0"/>
  </p:normalViewPr>
  <p:slideViewPr>
    <p:cSldViewPr snapToGrid="0">
      <p:cViewPr>
        <p:scale>
          <a:sx n="75" d="100"/>
          <a:sy n="75" d="100"/>
        </p:scale>
        <p:origin x="498" y="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9DA22CB5-83D9-4B3A-A646-DC2A849CA9F1}"/>
    <pc:docChg chg="undo custSel addSld modSld sldOrd">
      <pc:chgData name="Sebastian Meine" userId="f54488a2a6b7dc9e" providerId="LiveId" clId="{9DA22CB5-83D9-4B3A-A646-DC2A849CA9F1}" dt="2021-07-20T10:38:49.991" v="3870" actId="1076"/>
      <pc:docMkLst>
        <pc:docMk/>
      </pc:docMkLst>
      <pc:sldChg chg="modSp mod modAnim">
        <pc:chgData name="Sebastian Meine" userId="f54488a2a6b7dc9e" providerId="LiveId" clId="{9DA22CB5-83D9-4B3A-A646-DC2A849CA9F1}" dt="2021-07-20T10:08:13.990" v="3184"/>
        <pc:sldMkLst>
          <pc:docMk/>
          <pc:sldMk cId="2109793123" sldId="258"/>
        </pc:sldMkLst>
        <pc:spChg chg="mod">
          <ac:chgData name="Sebastian Meine" userId="f54488a2a6b7dc9e" providerId="LiveId" clId="{9DA22CB5-83D9-4B3A-A646-DC2A849CA9F1}" dt="2021-07-20T07:50:58.092" v="209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9DA22CB5-83D9-4B3A-A646-DC2A849CA9F1}" dt="2021-07-20T10:02:21.310" v="3096" actId="6549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13.990" v="3184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ord modAnim modNotesTx">
        <pc:chgData name="Sebastian Meine" userId="f54488a2a6b7dc9e" providerId="LiveId" clId="{9DA22CB5-83D9-4B3A-A646-DC2A849CA9F1}" dt="2021-07-20T10:25:30.397" v="3703" actId="20577"/>
        <pc:sldMkLst>
          <pc:docMk/>
          <pc:sldMk cId="2435630695" sldId="260"/>
        </pc:sldMkLst>
        <pc:spChg chg="mod">
          <ac:chgData name="Sebastian Meine" userId="f54488a2a6b7dc9e" providerId="LiveId" clId="{9DA22CB5-83D9-4B3A-A646-DC2A849CA9F1}" dt="2021-07-20T09:19:35.340" v="192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9DA22CB5-83D9-4B3A-A646-DC2A849CA9F1}" dt="2021-07-20T10:25:30.397" v="3703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23.397" v="3187"/>
          <ac:spMkLst>
            <pc:docMk/>
            <pc:sldMk cId="2435630695" sldId="260"/>
            <ac:spMk id="8" creationId="{6833897F-8945-43C1-8EE1-2E83FF8331D9}"/>
          </ac:spMkLst>
        </pc:spChg>
      </pc:sldChg>
      <pc:sldChg chg="modSp modAnim">
        <pc:chgData name="Sebastian Meine" userId="f54488a2a6b7dc9e" providerId="LiveId" clId="{9DA22CB5-83D9-4B3A-A646-DC2A849CA9F1}" dt="2021-07-20T10:21:25.133" v="3655" actId="207"/>
        <pc:sldMkLst>
          <pc:docMk/>
          <pc:sldMk cId="3097966872" sldId="261"/>
        </pc:sldMkLst>
        <pc:spChg chg="mod">
          <ac:chgData name="Sebastian Meine" userId="f54488a2a6b7dc9e" providerId="LiveId" clId="{9DA22CB5-83D9-4B3A-A646-DC2A849CA9F1}" dt="2021-07-20T10:21:25.133" v="3655" actId="207"/>
          <ac:spMkLst>
            <pc:docMk/>
            <pc:sldMk cId="3097966872" sldId="261"/>
            <ac:spMk id="2" creationId="{87B2046A-71C6-4A5C-90F4-24A921FBE6F2}"/>
          </ac:spMkLst>
        </pc:spChg>
      </pc:sldChg>
      <pc:sldChg chg="modSp add mod modAnim">
        <pc:chgData name="Sebastian Meine" userId="f54488a2a6b7dc9e" providerId="LiveId" clId="{9DA22CB5-83D9-4B3A-A646-DC2A849CA9F1}" dt="2021-07-20T10:25:40.557" v="3705" actId="20577"/>
        <pc:sldMkLst>
          <pc:docMk/>
          <pc:sldMk cId="3370243885" sldId="262"/>
        </pc:sldMkLst>
        <pc:spChg chg="mod">
          <ac:chgData name="Sebastian Meine" userId="f54488a2a6b7dc9e" providerId="LiveId" clId="{9DA22CB5-83D9-4B3A-A646-DC2A849CA9F1}" dt="2021-07-20T10:25:40.557" v="3705" actId="20577"/>
          <ac:spMkLst>
            <pc:docMk/>
            <pc:sldMk cId="3370243885" sldId="262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20.789" v="3186"/>
          <ac:spMkLst>
            <pc:docMk/>
            <pc:sldMk cId="3370243885" sldId="262"/>
            <ac:spMk id="8" creationId="{6833897F-8945-43C1-8EE1-2E83FF8331D9}"/>
          </ac:spMkLst>
        </pc:spChg>
      </pc:sldChg>
      <pc:sldChg chg="modSp add mod modAnim modNotesTx">
        <pc:chgData name="Sebastian Meine" userId="f54488a2a6b7dc9e" providerId="LiveId" clId="{9DA22CB5-83D9-4B3A-A646-DC2A849CA9F1}" dt="2021-07-20T10:24:53.817" v="3689" actId="5793"/>
        <pc:sldMkLst>
          <pc:docMk/>
          <pc:sldMk cId="3497545278" sldId="263"/>
        </pc:sldMkLst>
        <pc:spChg chg="mod">
          <ac:chgData name="Sebastian Meine" userId="f54488a2a6b7dc9e" providerId="LiveId" clId="{9DA22CB5-83D9-4B3A-A646-DC2A849CA9F1}" dt="2021-07-20T09:27:15.542" v="2615" actId="20577"/>
          <ac:spMkLst>
            <pc:docMk/>
            <pc:sldMk cId="3497545278" sldId="263"/>
            <ac:spMk id="5" creationId="{BDF2C912-E02F-4E1F-82DF-351A88BA5B31}"/>
          </ac:spMkLst>
        </pc:spChg>
        <pc:spChg chg="mod">
          <ac:chgData name="Sebastian Meine" userId="f54488a2a6b7dc9e" providerId="LiveId" clId="{9DA22CB5-83D9-4B3A-A646-DC2A849CA9F1}" dt="2021-07-20T10:24:53.817" v="3689" actId="5793"/>
          <ac:spMkLst>
            <pc:docMk/>
            <pc:sldMk cId="3497545278" sldId="263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26.947" v="3188"/>
          <ac:spMkLst>
            <pc:docMk/>
            <pc:sldMk cId="3497545278" sldId="263"/>
            <ac:spMk id="8" creationId="{6833897F-8945-43C1-8EE1-2E83FF8331D9}"/>
          </ac:spMkLst>
        </pc:spChg>
      </pc:sldChg>
      <pc:sldChg chg="addSp delSp modSp add mod addAnim delAnim modAnim modNotesTx">
        <pc:chgData name="Sebastian Meine" userId="f54488a2a6b7dc9e" providerId="LiveId" clId="{9DA22CB5-83D9-4B3A-A646-DC2A849CA9F1}" dt="2021-07-20T10:38:35.034" v="3868" actId="1076"/>
        <pc:sldMkLst>
          <pc:docMk/>
          <pc:sldMk cId="3245331802" sldId="264"/>
        </pc:sldMkLst>
        <pc:spChg chg="add del mod">
          <ac:chgData name="Sebastian Meine" userId="f54488a2a6b7dc9e" providerId="LiveId" clId="{9DA22CB5-83D9-4B3A-A646-DC2A849CA9F1}" dt="2021-07-20T10:03:31.710" v="3106" actId="478"/>
          <ac:spMkLst>
            <pc:docMk/>
            <pc:sldMk cId="3245331802" sldId="264"/>
            <ac:spMk id="3" creationId="{7C31D27C-30D0-4105-96B2-D8FAC13D40D7}"/>
          </ac:spMkLst>
        </pc:spChg>
        <pc:spChg chg="add mod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4" creationId="{034C6BFA-6D46-4DF0-852C-4C301DF26B65}"/>
          </ac:spMkLst>
        </pc:spChg>
        <pc:spChg chg="mod">
          <ac:chgData name="Sebastian Meine" userId="f54488a2a6b7dc9e" providerId="LiveId" clId="{9DA22CB5-83D9-4B3A-A646-DC2A849CA9F1}" dt="2021-07-20T10:28:41.018" v="3721" actId="1076"/>
          <ac:spMkLst>
            <pc:docMk/>
            <pc:sldMk cId="3245331802" sldId="264"/>
            <ac:spMk id="5" creationId="{BDF2C912-E02F-4E1F-82DF-351A88BA5B31}"/>
          </ac:spMkLst>
        </pc:spChg>
        <pc:spChg chg="del">
          <ac:chgData name="Sebastian Meine" userId="f54488a2a6b7dc9e" providerId="LiveId" clId="{9DA22CB5-83D9-4B3A-A646-DC2A849CA9F1}" dt="2021-07-20T10:02:28.299" v="3097" actId="478"/>
          <ac:spMkLst>
            <pc:docMk/>
            <pc:sldMk cId="3245331802" sldId="264"/>
            <ac:spMk id="6" creationId="{67FD4DD5-46C1-4974-A569-BB95F27DCC4F}"/>
          </ac:spMkLst>
        </pc:spChg>
        <pc:spChg chg="mod">
          <ac:chgData name="Sebastian Meine" userId="f54488a2a6b7dc9e" providerId="LiveId" clId="{9DA22CB5-83D9-4B3A-A646-DC2A849CA9F1}" dt="2021-07-20T10:08:28.931" v="3189"/>
          <ac:spMkLst>
            <pc:docMk/>
            <pc:sldMk cId="3245331802" sldId="264"/>
            <ac:spMk id="8" creationId="{6833897F-8945-43C1-8EE1-2E83FF8331D9}"/>
          </ac:spMkLst>
        </pc:spChg>
        <pc:spChg chg="add mod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10" creationId="{EE9DECED-607E-4408-BC6B-8115A8B53758}"/>
          </ac:spMkLst>
        </pc:spChg>
        <pc:spChg chg="add del mod">
          <ac:chgData name="Sebastian Meine" userId="f54488a2a6b7dc9e" providerId="LiveId" clId="{9DA22CB5-83D9-4B3A-A646-DC2A849CA9F1}" dt="2021-07-20T10:09:07.627" v="3195" actId="478"/>
          <ac:spMkLst>
            <pc:docMk/>
            <pc:sldMk cId="3245331802" sldId="264"/>
            <ac:spMk id="11" creationId="{CAF3DA7A-2C6D-4ACB-96FF-53AF72981D18}"/>
          </ac:spMkLst>
        </pc:spChg>
        <pc:spChg chg="add del mod">
          <ac:chgData name="Sebastian Meine" userId="f54488a2a6b7dc9e" providerId="LiveId" clId="{9DA22CB5-83D9-4B3A-A646-DC2A849CA9F1}" dt="2021-07-20T10:09:03.004" v="3191" actId="478"/>
          <ac:spMkLst>
            <pc:docMk/>
            <pc:sldMk cId="3245331802" sldId="264"/>
            <ac:spMk id="12" creationId="{142F23DE-4F8E-4EAD-9A8D-1B8CF651C0EA}"/>
          </ac:spMkLst>
        </pc:spChg>
        <pc:spChg chg="add 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13" creationId="{4A4FA63D-4C32-43E5-B797-8E9BE612F30E}"/>
          </ac:spMkLst>
        </pc:spChg>
        <pc:spChg chg="add del mod">
          <ac:chgData name="Sebastian Meine" userId="f54488a2a6b7dc9e" providerId="LiveId" clId="{9DA22CB5-83D9-4B3A-A646-DC2A849CA9F1}" dt="2021-07-20T10:09:06.667" v="3194" actId="478"/>
          <ac:spMkLst>
            <pc:docMk/>
            <pc:sldMk cId="3245331802" sldId="264"/>
            <ac:spMk id="26" creationId="{22DE52DF-EC4C-43E1-818C-F5C5304F8693}"/>
          </ac:spMkLst>
        </pc:spChg>
        <pc:spChg chg="add del mod">
          <ac:chgData name="Sebastian Meine" userId="f54488a2a6b7dc9e" providerId="LiveId" clId="{9DA22CB5-83D9-4B3A-A646-DC2A849CA9F1}" dt="2021-07-20T10:09:05.101" v="3193" actId="478"/>
          <ac:spMkLst>
            <pc:docMk/>
            <pc:sldMk cId="3245331802" sldId="264"/>
            <ac:spMk id="27" creationId="{F1CC39DA-A82C-43CF-950D-05B131A47C1B}"/>
          </ac:spMkLst>
        </pc:spChg>
        <pc:spChg chg="add 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28" creationId="{8D62AB32-39E1-4731-A5AA-C1BD9CA449CC}"/>
          </ac:spMkLst>
        </pc:spChg>
        <pc:spChg chg="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31" creationId="{3EB65277-D620-458C-B067-223F707DE9FC}"/>
          </ac:spMkLst>
        </pc:spChg>
        <pc:spChg chg="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32" creationId="{B332E0FA-5C9B-488D-AE21-1B9B5915BA3F}"/>
          </ac:spMkLst>
        </pc:spChg>
        <pc:spChg chg="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34" creationId="{F8675288-1E51-4A6B-BAD7-15C20BD28FF4}"/>
          </ac:spMkLst>
        </pc:spChg>
        <pc:spChg chg="mod topLvl">
          <ac:chgData name="Sebastian Meine" userId="f54488a2a6b7dc9e" providerId="LiveId" clId="{9DA22CB5-83D9-4B3A-A646-DC2A849CA9F1}" dt="2021-07-20T10:38:35.034" v="3868" actId="1076"/>
          <ac:spMkLst>
            <pc:docMk/>
            <pc:sldMk cId="3245331802" sldId="264"/>
            <ac:spMk id="35" creationId="{273F69F9-08A3-450F-BF17-4BB59A512A17}"/>
          </ac:spMkLst>
        </pc:spChg>
        <pc:spChg chg="add del">
          <ac:chgData name="Sebastian Meine" userId="f54488a2a6b7dc9e" providerId="LiveId" clId="{9DA22CB5-83D9-4B3A-A646-DC2A849CA9F1}" dt="2021-07-20T10:10:07.292" v="3201" actId="478"/>
          <ac:spMkLst>
            <pc:docMk/>
            <pc:sldMk cId="3245331802" sldId="264"/>
            <ac:spMk id="36" creationId="{A5FCBBA3-D9D9-4176-BDB2-75D9C56E67D3}"/>
          </ac:spMkLst>
        </pc:spChg>
        <pc:grpChg chg="add del mod">
          <ac:chgData name="Sebastian Meine" userId="f54488a2a6b7dc9e" providerId="LiveId" clId="{9DA22CB5-83D9-4B3A-A646-DC2A849CA9F1}" dt="2021-07-20T10:28:21.814" v="3717" actId="165"/>
          <ac:grpSpMkLst>
            <pc:docMk/>
            <pc:sldMk cId="3245331802" sldId="264"/>
            <ac:grpSpMk id="29" creationId="{754AC024-E610-4B90-A062-0BAB4C2DCC05}"/>
          </ac:grpSpMkLst>
        </pc:grpChg>
        <pc:grpChg chg="add del mod">
          <ac:chgData name="Sebastian Meine" userId="f54488a2a6b7dc9e" providerId="LiveId" clId="{9DA22CB5-83D9-4B3A-A646-DC2A849CA9F1}" dt="2021-07-20T10:28:21.814" v="3717" actId="165"/>
          <ac:grpSpMkLst>
            <pc:docMk/>
            <pc:sldMk cId="3245331802" sldId="264"/>
            <ac:grpSpMk id="30" creationId="{BFCE60CC-900A-4CAD-8976-01275F4B2AA6}"/>
          </ac:grpSpMkLst>
        </pc:grpChg>
        <pc:grpChg chg="add del mod">
          <ac:chgData name="Sebastian Meine" userId="f54488a2a6b7dc9e" providerId="LiveId" clId="{9DA22CB5-83D9-4B3A-A646-DC2A849CA9F1}" dt="2021-07-20T10:28:21.814" v="3717" actId="165"/>
          <ac:grpSpMkLst>
            <pc:docMk/>
            <pc:sldMk cId="3245331802" sldId="264"/>
            <ac:grpSpMk id="33" creationId="{9F58AB94-8788-4E01-BB41-991F21A4E19E}"/>
          </ac:grpSpMkLst>
        </pc:grpChg>
        <pc:cxnChg chg="add mod">
          <ac:chgData name="Sebastian Meine" userId="f54488a2a6b7dc9e" providerId="LiveId" clId="{9DA22CB5-83D9-4B3A-A646-DC2A849CA9F1}" dt="2021-07-20T10:38:35.034" v="3868" actId="1076"/>
          <ac:cxnSpMkLst>
            <pc:docMk/>
            <pc:sldMk cId="3245331802" sldId="264"/>
            <ac:cxnSpMk id="15" creationId="{F2707B02-695D-4A49-9302-DBFF70F92F57}"/>
          </ac:cxnSpMkLst>
        </pc:cxnChg>
        <pc:cxnChg chg="add mod">
          <ac:chgData name="Sebastian Meine" userId="f54488a2a6b7dc9e" providerId="LiveId" clId="{9DA22CB5-83D9-4B3A-A646-DC2A849CA9F1}" dt="2021-07-20T10:38:35.034" v="3868" actId="1076"/>
          <ac:cxnSpMkLst>
            <pc:docMk/>
            <pc:sldMk cId="3245331802" sldId="264"/>
            <ac:cxnSpMk id="17" creationId="{417DC601-A510-45A4-8D6E-E05A2F4D4E46}"/>
          </ac:cxnSpMkLst>
        </pc:cxnChg>
        <pc:cxnChg chg="add del mod">
          <ac:chgData name="Sebastian Meine" userId="f54488a2a6b7dc9e" providerId="LiveId" clId="{9DA22CB5-83D9-4B3A-A646-DC2A849CA9F1}" dt="2021-07-20T10:38:35.034" v="3868" actId="1076"/>
          <ac:cxnSpMkLst>
            <pc:docMk/>
            <pc:sldMk cId="3245331802" sldId="264"/>
            <ac:cxnSpMk id="20" creationId="{F32154B2-FAFB-4416-B732-304AAC93F0D3}"/>
          </ac:cxnSpMkLst>
        </pc:cxnChg>
        <pc:cxnChg chg="add del mod">
          <ac:chgData name="Sebastian Meine" userId="f54488a2a6b7dc9e" providerId="LiveId" clId="{9DA22CB5-83D9-4B3A-A646-DC2A849CA9F1}" dt="2021-07-20T10:10:28.101" v="3206" actId="478"/>
          <ac:cxnSpMkLst>
            <pc:docMk/>
            <pc:sldMk cId="3245331802" sldId="264"/>
            <ac:cxnSpMk id="38" creationId="{5E6EC19F-0542-4F92-BB02-33409B7F4266}"/>
          </ac:cxnSpMkLst>
        </pc:cxnChg>
        <pc:cxnChg chg="add del mod">
          <ac:chgData name="Sebastian Meine" userId="f54488a2a6b7dc9e" providerId="LiveId" clId="{9DA22CB5-83D9-4B3A-A646-DC2A849CA9F1}" dt="2021-07-20T10:11:33.238" v="3217" actId="478"/>
          <ac:cxnSpMkLst>
            <pc:docMk/>
            <pc:sldMk cId="3245331802" sldId="264"/>
            <ac:cxnSpMk id="43" creationId="{98193EFE-ACE1-49BC-A5F7-B2F62C409942}"/>
          </ac:cxnSpMkLst>
        </pc:cxnChg>
        <pc:cxnChg chg="add del mod">
          <ac:chgData name="Sebastian Meine" userId="f54488a2a6b7dc9e" providerId="LiveId" clId="{9DA22CB5-83D9-4B3A-A646-DC2A849CA9F1}" dt="2021-07-20T10:11:56.733" v="3222" actId="478"/>
          <ac:cxnSpMkLst>
            <pc:docMk/>
            <pc:sldMk cId="3245331802" sldId="264"/>
            <ac:cxnSpMk id="47" creationId="{24226DB7-6E61-4D6C-8709-3D9542137067}"/>
          </ac:cxnSpMkLst>
        </pc:cxnChg>
      </pc:sldChg>
      <pc:sldChg chg="addSp modSp add mod ord modAnim modNotesTx">
        <pc:chgData name="Sebastian Meine" userId="f54488a2a6b7dc9e" providerId="LiveId" clId="{9DA22CB5-83D9-4B3A-A646-DC2A849CA9F1}" dt="2021-07-20T10:38:49.991" v="3870" actId="1076"/>
        <pc:sldMkLst>
          <pc:docMk/>
          <pc:sldMk cId="1653224182" sldId="265"/>
        </pc:sldMkLst>
        <pc:spChg chg="mod">
          <ac:chgData name="Sebastian Meine" userId="f54488a2a6b7dc9e" providerId="LiveId" clId="{9DA22CB5-83D9-4B3A-A646-DC2A849CA9F1}" dt="2021-07-20T10:14:46.094" v="3262" actId="20577"/>
          <ac:spMkLst>
            <pc:docMk/>
            <pc:sldMk cId="1653224182" sldId="265"/>
            <ac:spMk id="5" creationId="{BDF2C912-E02F-4E1F-82DF-351A88BA5B31}"/>
          </ac:spMkLst>
        </pc:spChg>
        <pc:spChg chg="mod">
          <ac:chgData name="Sebastian Meine" userId="f54488a2a6b7dc9e" providerId="LiveId" clId="{9DA22CB5-83D9-4B3A-A646-DC2A849CA9F1}" dt="2021-07-20T10:23:19.155" v="3681" actId="20577"/>
          <ac:spMkLst>
            <pc:docMk/>
            <pc:sldMk cId="1653224182" sldId="265"/>
            <ac:spMk id="6" creationId="{67FD4DD5-46C1-4974-A569-BB95F27DCC4F}"/>
          </ac:spMkLst>
        </pc:spChg>
        <pc:spChg chg="add mod">
          <ac:chgData name="Sebastian Meine" userId="f54488a2a6b7dc9e" providerId="LiveId" clId="{9DA22CB5-83D9-4B3A-A646-DC2A849CA9F1}" dt="2021-07-20T10:38:49.991" v="3870" actId="1076"/>
          <ac:spMkLst>
            <pc:docMk/>
            <pc:sldMk cId="1653224182" sldId="265"/>
            <ac:spMk id="10" creationId="{367512BB-CEDC-49D4-9077-FFA9577EDEA6}"/>
          </ac:spMkLst>
        </pc:spChg>
      </pc:sldChg>
    </pc:docChg>
  </pc:docChgLst>
  <pc:docChgLst>
    <pc:chgData name="Sebastian Meine" userId="f54488a2a6b7dc9e" providerId="LiveId" clId="{288ED3A2-B41F-4C95-BE62-8E9C15805604}"/>
    <pc:docChg chg="undo custSel delSld modSld">
      <pc:chgData name="Sebastian Meine" userId="f54488a2a6b7dc9e" providerId="LiveId" clId="{288ED3A2-B41F-4C95-BE62-8E9C15805604}" dt="2021-07-15T13:53:53.432" v="183" actId="115"/>
      <pc:docMkLst>
        <pc:docMk/>
      </pc:docMkLst>
      <pc:sldChg chg="modSp mod modAnim">
        <pc:chgData name="Sebastian Meine" userId="f54488a2a6b7dc9e" providerId="LiveId" clId="{288ED3A2-B41F-4C95-BE62-8E9C15805604}" dt="2021-07-15T13:49:17.564" v="138"/>
        <pc:sldMkLst>
          <pc:docMk/>
          <pc:sldMk cId="2109793123" sldId="258"/>
        </pc:sldMkLst>
        <pc:spChg chg="mod">
          <ac:chgData name="Sebastian Meine" userId="f54488a2a6b7dc9e" providerId="LiveId" clId="{288ED3A2-B41F-4C95-BE62-8E9C15805604}" dt="2021-07-15T13:46:19.035" v="16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46:43.088" v="53" actId="5793"/>
          <ac:spMkLst>
            <pc:docMk/>
            <pc:sldMk cId="2109793123" sldId="258"/>
            <ac:spMk id="6" creationId="{67FD4DD5-46C1-4974-A569-BB95F27DCC4F}"/>
          </ac:spMkLst>
        </pc:spChg>
      </pc:sldChg>
      <pc:sldChg chg="del">
        <pc:chgData name="Sebastian Meine" userId="f54488a2a6b7dc9e" providerId="LiveId" clId="{288ED3A2-B41F-4C95-BE62-8E9C15805604}" dt="2021-07-15T13:49:26.863" v="140" actId="47"/>
        <pc:sldMkLst>
          <pc:docMk/>
          <pc:sldMk cId="583026924" sldId="259"/>
        </pc:sldMkLst>
      </pc:sldChg>
      <pc:sldChg chg="modSp mod modAnim">
        <pc:chgData name="Sebastian Meine" userId="f54488a2a6b7dc9e" providerId="LiveId" clId="{288ED3A2-B41F-4C95-BE62-8E9C15805604}" dt="2021-07-15T13:53:53.432" v="183" actId="115"/>
        <pc:sldMkLst>
          <pc:docMk/>
          <pc:sldMk cId="2435630695" sldId="260"/>
        </pc:sldMkLst>
        <pc:spChg chg="mod">
          <ac:chgData name="Sebastian Meine" userId="f54488a2a6b7dc9e" providerId="LiveId" clId="{288ED3A2-B41F-4C95-BE62-8E9C15805604}" dt="2021-07-15T13:52:45.043" v="158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53:53.432" v="183" actId="115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288ED3A2-B41F-4C95-BE62-8E9C15805604}" dt="2021-07-15T13:46:03.446" v="12" actId="20577"/>
        <pc:sldMkLst>
          <pc:docMk/>
          <pc:sldMk cId="3097966872" sldId="261"/>
        </pc:sldMkLst>
        <pc:spChg chg="mod">
          <ac:chgData name="Sebastian Meine" userId="f54488a2a6b7dc9e" providerId="LiveId" clId="{288ED3A2-B41F-4C95-BE62-8E9C15805604}" dt="2021-07-15T13:46:03.446" v="12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modSp del mod modAnim">
        <pc:chgData name="Sebastian Meine" userId="f54488a2a6b7dc9e" providerId="LiveId" clId="{288ED3A2-B41F-4C95-BE62-8E9C15805604}" dt="2021-07-15T13:52:35.184" v="152" actId="47"/>
        <pc:sldMkLst>
          <pc:docMk/>
          <pc:sldMk cId="362378951" sldId="263"/>
        </pc:sldMkLst>
        <pc:spChg chg="mod">
          <ac:chgData name="Sebastian Meine" userId="f54488a2a6b7dc9e" providerId="LiveId" clId="{288ED3A2-B41F-4C95-BE62-8E9C15805604}" dt="2021-07-15T13:46:53.352" v="66" actId="20577"/>
          <ac:spMkLst>
            <pc:docMk/>
            <pc:sldMk cId="362378951" sldId="263"/>
            <ac:spMk id="5" creationId="{BDF2C912-E02F-4E1F-82DF-351A88BA5B31}"/>
          </ac:spMkLst>
        </pc:spChg>
        <pc:spChg chg="mod">
          <ac:chgData name="Sebastian Meine" userId="f54488a2a6b7dc9e" providerId="LiveId" clId="{288ED3A2-B41F-4C95-BE62-8E9C15805604}" dt="2021-07-15T13:52:32.506" v="151" actId="20577"/>
          <ac:spMkLst>
            <pc:docMk/>
            <pc:sldMk cId="362378951" sldId="263"/>
            <ac:spMk id="6" creationId="{67FD4DD5-46C1-4974-A569-BB95F27DCC4F}"/>
          </ac:spMkLst>
        </pc:spChg>
      </pc:sldChg>
    </pc:docChg>
  </pc:docChgLst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301C7-2070-450E-B8EC-F842EF56314C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8891D-7B25-48CE-AA2E-EFD2996FFF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9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ZeroMQ</a:t>
            </a:r>
            <a:r>
              <a:rPr lang="de-DE" dirty="0"/>
              <a:t> ist eine </a:t>
            </a:r>
            <a:r>
              <a:rPr lang="de-DE" dirty="0" err="1"/>
              <a:t>nachrichten</a:t>
            </a:r>
            <a:r>
              <a:rPr lang="de-DE" dirty="0"/>
              <a:t> „</a:t>
            </a:r>
            <a:r>
              <a:rPr lang="de-DE" dirty="0" err="1"/>
              <a:t>bibliothek</a:t>
            </a:r>
            <a:r>
              <a:rPr lang="de-DE" dirty="0"/>
              <a:t>“ und das </a:t>
            </a:r>
            <a:r>
              <a:rPr lang="de-DE" dirty="0" err="1"/>
              <a:t>word</a:t>
            </a:r>
            <a:r>
              <a:rPr lang="de-DE" dirty="0"/>
              <a:t> Bibliothek ist wichtig, um es in die Anwendung aufzunehmen und das Messeging zu ermöglichen</a:t>
            </a:r>
          </a:p>
          <a:p>
            <a:r>
              <a:rPr lang="de-DE" dirty="0" err="1"/>
              <a:t>Zmq</a:t>
            </a:r>
            <a:r>
              <a:rPr lang="de-DE" dirty="0"/>
              <a:t> ist in 20 sprachen verfügbar, es ist in </a:t>
            </a:r>
            <a:r>
              <a:rPr lang="de-DE" dirty="0" err="1"/>
              <a:t>c++</a:t>
            </a:r>
            <a:r>
              <a:rPr lang="de-DE" dirty="0"/>
              <a:t> geschrieben und verfügbar in Java, </a:t>
            </a:r>
            <a:r>
              <a:rPr lang="de-DE" dirty="0" err="1"/>
              <a:t>javascript</a:t>
            </a:r>
            <a:r>
              <a:rPr lang="de-DE" dirty="0"/>
              <a:t>, c, Python, c#...</a:t>
            </a:r>
          </a:p>
          <a:p>
            <a:endParaRPr lang="de-DE" dirty="0"/>
          </a:p>
          <a:p>
            <a:r>
              <a:rPr lang="de-DE" dirty="0"/>
              <a:t>Viele sagen das </a:t>
            </a:r>
            <a:r>
              <a:rPr lang="de-DE" dirty="0" err="1"/>
              <a:t>zmq</a:t>
            </a:r>
            <a:r>
              <a:rPr lang="de-DE" dirty="0"/>
              <a:t> </a:t>
            </a:r>
            <a:r>
              <a:rPr lang="de-DE" dirty="0" err="1"/>
              <a:t>brokerless</a:t>
            </a:r>
            <a:r>
              <a:rPr lang="de-DE" dirty="0"/>
              <a:t> ist. </a:t>
            </a:r>
            <a:r>
              <a:rPr lang="de-DE" dirty="0" err="1"/>
              <a:t>kafka</a:t>
            </a:r>
            <a:r>
              <a:rPr lang="de-DE" dirty="0"/>
              <a:t>, </a:t>
            </a:r>
            <a:r>
              <a:rPr lang="de-DE" dirty="0" err="1"/>
              <a:t>rabbitmq</a:t>
            </a:r>
            <a:r>
              <a:rPr lang="de-DE" dirty="0"/>
              <a:t> und andere </a:t>
            </a:r>
            <a:r>
              <a:rPr lang="de-DE" dirty="0" err="1"/>
              <a:t>messaging</a:t>
            </a:r>
            <a:r>
              <a:rPr lang="de-DE" dirty="0"/>
              <a:t> </a:t>
            </a:r>
            <a:r>
              <a:rPr lang="de-DE" dirty="0" err="1"/>
              <a:t>systeme</a:t>
            </a:r>
            <a:r>
              <a:rPr lang="de-DE" dirty="0"/>
              <a:t> benötigen einen zentralisierten </a:t>
            </a:r>
            <a:r>
              <a:rPr lang="de-DE" dirty="0" err="1"/>
              <a:t>broker</a:t>
            </a:r>
            <a:r>
              <a:rPr lang="de-DE" dirty="0"/>
              <a:t>, der die </a:t>
            </a:r>
            <a:r>
              <a:rPr lang="de-DE" dirty="0" err="1"/>
              <a:t>messages</a:t>
            </a:r>
            <a:r>
              <a:rPr lang="de-DE" dirty="0"/>
              <a:t> verteilt, oder ein </a:t>
            </a:r>
            <a:r>
              <a:rPr lang="de-DE" dirty="0" err="1"/>
              <a:t>balancing</a:t>
            </a:r>
            <a:r>
              <a:rPr lang="de-DE" dirty="0"/>
              <a:t> einführt, aber </a:t>
            </a:r>
            <a:r>
              <a:rPr lang="de-DE" dirty="0" err="1"/>
              <a:t>zmq</a:t>
            </a:r>
            <a:r>
              <a:rPr lang="de-DE" dirty="0"/>
              <a:t> benötigt diesen ebenso, auch wenn wir ihn selber erstellen ist es dennoch ein </a:t>
            </a:r>
            <a:r>
              <a:rPr lang="de-DE" dirty="0" err="1"/>
              <a:t>broker</a:t>
            </a:r>
            <a:r>
              <a:rPr lang="de-DE" dirty="0"/>
              <a:t> also ganz richtig ist die aussage nicht</a:t>
            </a:r>
          </a:p>
          <a:p>
            <a:endParaRPr lang="de-DE" dirty="0"/>
          </a:p>
          <a:p>
            <a:r>
              <a:rPr lang="de-DE" dirty="0"/>
              <a:t>Du kannst bauen was du brauchst und nur was du brauchst, </a:t>
            </a:r>
            <a:r>
              <a:rPr lang="de-DE" dirty="0" err="1"/>
              <a:t>rabbitmq</a:t>
            </a:r>
            <a:r>
              <a:rPr lang="de-DE" dirty="0"/>
              <a:t>, </a:t>
            </a:r>
            <a:r>
              <a:rPr lang="de-DE" dirty="0" err="1"/>
              <a:t>kafka</a:t>
            </a:r>
            <a:r>
              <a:rPr lang="de-DE" dirty="0"/>
              <a:t> und andere sind aufgebläht, aber mit </a:t>
            </a:r>
            <a:r>
              <a:rPr lang="de-DE" dirty="0" err="1"/>
              <a:t>zmq</a:t>
            </a:r>
            <a:r>
              <a:rPr lang="de-DE" dirty="0"/>
              <a:t> können wir auch eine simple </a:t>
            </a:r>
            <a:r>
              <a:rPr lang="de-DE" dirty="0" err="1"/>
              <a:t>queue</a:t>
            </a:r>
            <a:r>
              <a:rPr lang="de-DE" dirty="0"/>
              <a:t> bauen wenn wir diese brauchen.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16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der </a:t>
            </a:r>
            <a:r>
              <a:rPr lang="de-DE" dirty="0" err="1"/>
              <a:t>Async</a:t>
            </a:r>
            <a:r>
              <a:rPr lang="de-DE" dirty="0"/>
              <a:t> und </a:t>
            </a:r>
            <a:r>
              <a:rPr lang="de-DE" dirty="0" err="1"/>
              <a:t>sync</a:t>
            </a:r>
            <a:r>
              <a:rPr lang="de-DE" dirty="0"/>
              <a:t> </a:t>
            </a:r>
            <a:r>
              <a:rPr lang="de-DE" dirty="0" err="1"/>
              <a:t>mehtode</a:t>
            </a:r>
            <a:r>
              <a:rPr lang="de-DE" dirty="0"/>
              <a:t> senden wir einen </a:t>
            </a:r>
            <a:r>
              <a:rPr lang="de-DE" dirty="0" err="1"/>
              <a:t>request</a:t>
            </a:r>
            <a:r>
              <a:rPr lang="de-DE" dirty="0"/>
              <a:t> und blocken die </a:t>
            </a:r>
            <a:r>
              <a:rPr lang="de-DE" dirty="0" err="1"/>
              <a:t>anwendung</a:t>
            </a:r>
            <a:r>
              <a:rPr lang="de-DE" dirty="0"/>
              <a:t> und warten auf die </a:t>
            </a:r>
            <a:r>
              <a:rPr lang="de-DE" dirty="0" err="1"/>
              <a:t>antwort</a:t>
            </a:r>
            <a:r>
              <a:rPr lang="de-DE" dirty="0"/>
              <a:t>, das machen wir nicht mehr im </a:t>
            </a:r>
            <a:r>
              <a:rPr lang="de-DE" dirty="0" err="1"/>
              <a:t>jahre</a:t>
            </a:r>
            <a:r>
              <a:rPr lang="de-DE" dirty="0"/>
              <a:t> 2021, es wird keine </a:t>
            </a:r>
            <a:r>
              <a:rPr lang="de-DE" dirty="0" err="1"/>
              <a:t>anwendung</a:t>
            </a:r>
            <a:r>
              <a:rPr lang="de-DE" dirty="0"/>
              <a:t> angehalten um auf eine </a:t>
            </a:r>
            <a:r>
              <a:rPr lang="de-DE" dirty="0" err="1"/>
              <a:t>antwort</a:t>
            </a:r>
            <a:r>
              <a:rPr lang="de-DE" dirty="0"/>
              <a:t> zu warten, wir senden eine anfrage und reagieren sobald eine </a:t>
            </a:r>
            <a:r>
              <a:rPr lang="de-DE" dirty="0" err="1"/>
              <a:t>antwort</a:t>
            </a:r>
            <a:r>
              <a:rPr lang="de-DE" dirty="0"/>
              <a:t> kommt, in der </a:t>
            </a:r>
            <a:r>
              <a:rPr lang="de-DE" dirty="0" err="1"/>
              <a:t>zwischenzeit</a:t>
            </a:r>
            <a:r>
              <a:rPr lang="de-DE" dirty="0"/>
              <a:t> kann das </a:t>
            </a:r>
            <a:r>
              <a:rPr lang="de-DE" dirty="0" err="1"/>
              <a:t>programm</a:t>
            </a:r>
            <a:r>
              <a:rPr lang="de-DE" dirty="0"/>
              <a:t> weiter arbeiten</a:t>
            </a:r>
          </a:p>
          <a:p>
            <a:endParaRPr lang="de-DE" dirty="0"/>
          </a:p>
          <a:p>
            <a:r>
              <a:rPr lang="de-DE" dirty="0" err="1"/>
              <a:t>Exclusive</a:t>
            </a:r>
            <a:r>
              <a:rPr lang="de-DE" dirty="0"/>
              <a:t> pair wird für das </a:t>
            </a:r>
            <a:r>
              <a:rPr lang="de-DE" dirty="0" err="1"/>
              <a:t>multithreading</a:t>
            </a:r>
            <a:r>
              <a:rPr lang="de-DE" dirty="0"/>
              <a:t> verwendet damit </a:t>
            </a:r>
            <a:r>
              <a:rPr lang="de-DE" dirty="0" err="1"/>
              <a:t>threads</a:t>
            </a:r>
            <a:r>
              <a:rPr lang="de-DE" dirty="0"/>
              <a:t> </a:t>
            </a:r>
            <a:r>
              <a:rPr lang="de-DE" dirty="0" err="1"/>
              <a:t>kommunizeiren</a:t>
            </a:r>
            <a:r>
              <a:rPr lang="de-DE" dirty="0"/>
              <a:t>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91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25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7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58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00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REQuest</a:t>
            </a:r>
            <a:r>
              <a:rPr lang="de-DE" dirty="0"/>
              <a:t> ist ein teil vom socket der anfragen sendet, wir erstellen einen socket und führen einen connect aus = </a:t>
            </a:r>
            <a:r>
              <a:rPr lang="de-DE" dirty="0" err="1"/>
              <a:t>client</a:t>
            </a:r>
            <a:endParaRPr lang="de-DE" dirty="0"/>
          </a:p>
          <a:p>
            <a:r>
              <a:rPr lang="de-DE" dirty="0" err="1"/>
              <a:t>REPly</a:t>
            </a:r>
            <a:r>
              <a:rPr lang="de-DE" dirty="0"/>
              <a:t> socket = </a:t>
            </a:r>
            <a:r>
              <a:rPr lang="de-DE" dirty="0" err="1"/>
              <a:t>server</a:t>
            </a:r>
            <a:endParaRPr lang="de-DE" dirty="0"/>
          </a:p>
          <a:p>
            <a:endParaRPr lang="de-DE" dirty="0"/>
          </a:p>
          <a:p>
            <a:r>
              <a:rPr lang="de-DE" dirty="0"/>
              <a:t>PUSH = Server</a:t>
            </a:r>
          </a:p>
          <a:p>
            <a:r>
              <a:rPr lang="de-DE" dirty="0"/>
              <a:t>PULL = Client</a:t>
            </a:r>
          </a:p>
          <a:p>
            <a:endParaRPr lang="de-DE" dirty="0"/>
          </a:p>
          <a:p>
            <a:r>
              <a:rPr lang="de-DE" dirty="0"/>
              <a:t>Dealer = Client</a:t>
            </a:r>
          </a:p>
          <a:p>
            <a:r>
              <a:rPr lang="de-DE" dirty="0"/>
              <a:t>Router = Server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388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48891D-7B25-48CE-AA2E-EFD2996FFF0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67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11500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ØMQ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Pros &amp;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Cons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von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zmq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4991" cy="4351338"/>
          </a:xfrm>
        </p:spPr>
        <p:txBody>
          <a:bodyPr>
            <a:normAutofit/>
          </a:bodyPr>
          <a:lstStyle/>
          <a:p>
            <a:r>
              <a:rPr lang="de-DE" dirty="0"/>
              <a:t>Pros</a:t>
            </a:r>
          </a:p>
          <a:p>
            <a:pPr lvl="1"/>
            <a:r>
              <a:rPr lang="de-DE" dirty="0"/>
              <a:t>Einfach (?)</a:t>
            </a:r>
          </a:p>
          <a:p>
            <a:pPr lvl="1"/>
            <a:r>
              <a:rPr lang="de-DE" dirty="0"/>
              <a:t>Super für kleine Anforderungen.</a:t>
            </a:r>
          </a:p>
          <a:p>
            <a:pPr lvl="1"/>
            <a:r>
              <a:rPr lang="de-DE" dirty="0"/>
              <a:t>Effizient da es nicht vollgestopft ist.</a:t>
            </a:r>
          </a:p>
          <a:p>
            <a:pPr lvl="1"/>
            <a:endParaRPr lang="de-DE" dirty="0"/>
          </a:p>
          <a:p>
            <a:r>
              <a:rPr lang="de-DE" dirty="0" err="1"/>
              <a:t>Cons</a:t>
            </a:r>
            <a:endParaRPr lang="de-DE" dirty="0"/>
          </a:p>
          <a:p>
            <a:pPr lvl="1"/>
            <a:r>
              <a:rPr lang="de-DE" dirty="0"/>
              <a:t>Könnte einfacher sein.</a:t>
            </a:r>
          </a:p>
          <a:p>
            <a:pPr lvl="1"/>
            <a:r>
              <a:rPr lang="de-DE" dirty="0"/>
              <a:t>könnte eine große Aufgabe sein, wenn Pub/Sub benötigt wird.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ØMQ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10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67512BB-CEDC-49D4-9077-FFA9577EDEA6}"/>
              </a:ext>
            </a:extLst>
          </p:cNvPr>
          <p:cNvSpPr txBox="1">
            <a:spLocks/>
          </p:cNvSpPr>
          <p:nvPr/>
        </p:nvSpPr>
        <p:spPr>
          <a:xfrm>
            <a:off x="6839216" y="1405620"/>
            <a:ext cx="5545824" cy="2023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150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ØMQ</a:t>
            </a:r>
          </a:p>
        </p:txBody>
      </p:sp>
    </p:spTree>
    <p:extLst>
      <p:ext uri="{BB962C8B-B14F-4D97-AF65-F5344CB8AC3E}">
        <p14:creationId xmlns:p14="http://schemas.microsoft.com/office/powerpoint/2010/main" val="165322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ist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ZeroMQ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Messaging Patterns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PAIR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Client/Server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Publish/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Subscribe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Push/Pull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Socket Typen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Pros &amp;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Cons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ØMQ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Was ist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ZeroMQ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dirty="0"/>
              <a:t>Messaging Library </a:t>
            </a:r>
          </a:p>
          <a:p>
            <a:r>
              <a:rPr lang="de-DE" dirty="0"/>
              <a:t>5 Messaging Patterns</a:t>
            </a:r>
          </a:p>
          <a:p>
            <a:r>
              <a:rPr lang="de-DE" dirty="0" err="1"/>
              <a:t>Brokerless</a:t>
            </a:r>
            <a:r>
              <a:rPr lang="de-DE" dirty="0"/>
              <a:t> (mehr oder weniger)</a:t>
            </a:r>
          </a:p>
          <a:p>
            <a:r>
              <a:rPr lang="de-DE" dirty="0"/>
              <a:t>Baue was du brauchst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ØMQ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24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Messaging Patterns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dirty="0"/>
              <a:t>Pair </a:t>
            </a:r>
          </a:p>
          <a:p>
            <a:r>
              <a:rPr lang="de-DE" dirty="0"/>
              <a:t>Client/Server</a:t>
            </a:r>
          </a:p>
          <a:p>
            <a:r>
              <a:rPr lang="de-DE" dirty="0"/>
              <a:t>Publish/</a:t>
            </a:r>
            <a:r>
              <a:rPr lang="de-DE" dirty="0" err="1"/>
              <a:t>Subscribe</a:t>
            </a:r>
            <a:endParaRPr lang="de-DE" dirty="0"/>
          </a:p>
          <a:p>
            <a:r>
              <a:rPr lang="de-DE" dirty="0"/>
              <a:t>Push/Pull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ØMQ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63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Messaging Pattern: PAIR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ØMQ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B59077C9-9EAC-4399-AF18-9075217CCA73}"/>
              </a:ext>
            </a:extLst>
          </p:cNvPr>
          <p:cNvSpPr/>
          <p:nvPr/>
        </p:nvSpPr>
        <p:spPr>
          <a:xfrm>
            <a:off x="7224527" y="2656264"/>
            <a:ext cx="1692308" cy="369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DF61A58-B7CD-4EBD-A236-DCF89E980EA6}"/>
              </a:ext>
            </a:extLst>
          </p:cNvPr>
          <p:cNvSpPr/>
          <p:nvPr/>
        </p:nvSpPr>
        <p:spPr>
          <a:xfrm>
            <a:off x="3192446" y="2653882"/>
            <a:ext cx="1692308" cy="369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D86D05D-E3E1-40B8-9E0C-71FBEBD89B9D}"/>
              </a:ext>
            </a:extLst>
          </p:cNvPr>
          <p:cNvSpPr/>
          <p:nvPr/>
        </p:nvSpPr>
        <p:spPr>
          <a:xfrm>
            <a:off x="3192446" y="3278088"/>
            <a:ext cx="1692308" cy="898132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PAIR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EA000DC-959D-4182-ABB8-820EAE0A6EFC}"/>
              </a:ext>
            </a:extLst>
          </p:cNvPr>
          <p:cNvSpPr/>
          <p:nvPr/>
        </p:nvSpPr>
        <p:spPr>
          <a:xfrm>
            <a:off x="7231046" y="3280470"/>
            <a:ext cx="1692308" cy="898132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PAIR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393E223-6460-46B7-B546-D3A95022C092}"/>
              </a:ext>
            </a:extLst>
          </p:cNvPr>
          <p:cNvCxnSpPr>
            <a:cxnSpLocks/>
            <a:stCxn id="116" idx="3"/>
            <a:endCxn id="117" idx="1"/>
          </p:cNvCxnSpPr>
          <p:nvPr/>
        </p:nvCxnSpPr>
        <p:spPr>
          <a:xfrm>
            <a:off x="4884754" y="3727154"/>
            <a:ext cx="2346292" cy="23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0" name="Geschweifte Klammer links 119">
            <a:extLst>
              <a:ext uri="{FF2B5EF4-FFF2-40B4-BE49-F238E27FC236}">
                <a16:creationId xmlns:a16="http://schemas.microsoft.com/office/drawing/2014/main" id="{C6375112-856D-49EB-82C4-F777CBED43FA}"/>
              </a:ext>
            </a:extLst>
          </p:cNvPr>
          <p:cNvSpPr/>
          <p:nvPr/>
        </p:nvSpPr>
        <p:spPr>
          <a:xfrm>
            <a:off x="7065645" y="3278088"/>
            <a:ext cx="318234" cy="906661"/>
          </a:xfrm>
          <a:prstGeom prst="leftBrace">
            <a:avLst>
              <a:gd name="adj1" fmla="val 0"/>
              <a:gd name="adj2" fmla="val 50000"/>
            </a:avLst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3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  <p:bldP spid="116" grpId="0" animBg="1"/>
      <p:bldP spid="117" grpId="0" animBg="1"/>
      <p:bldP spid="1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Messaging Pattern: Client/Server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ØMQ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FBDB680-DF98-4C9C-8FC2-14305FC2B5B4}"/>
              </a:ext>
            </a:extLst>
          </p:cNvPr>
          <p:cNvSpPr/>
          <p:nvPr/>
        </p:nvSpPr>
        <p:spPr>
          <a:xfrm>
            <a:off x="7224527" y="2656264"/>
            <a:ext cx="1692308" cy="369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6E453AC-BC80-46B7-97E0-FE43D177F653}"/>
              </a:ext>
            </a:extLst>
          </p:cNvPr>
          <p:cNvSpPr/>
          <p:nvPr/>
        </p:nvSpPr>
        <p:spPr>
          <a:xfrm>
            <a:off x="3192446" y="2653882"/>
            <a:ext cx="1692308" cy="369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F1C70302-D7AE-47F5-BB9B-9248611744D5}"/>
              </a:ext>
            </a:extLst>
          </p:cNvPr>
          <p:cNvSpPr/>
          <p:nvPr/>
        </p:nvSpPr>
        <p:spPr>
          <a:xfrm>
            <a:off x="3192446" y="3278088"/>
            <a:ext cx="1692308" cy="898132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REQ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E655AA7-86BA-4CBC-9528-6779AC8C01B9}"/>
              </a:ext>
            </a:extLst>
          </p:cNvPr>
          <p:cNvSpPr/>
          <p:nvPr/>
        </p:nvSpPr>
        <p:spPr>
          <a:xfrm>
            <a:off x="7231046" y="3280470"/>
            <a:ext cx="1692308" cy="898132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REP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A0A47CB-55DF-474A-B5D8-EBF60D968AE6}"/>
              </a:ext>
            </a:extLst>
          </p:cNvPr>
          <p:cNvSpPr/>
          <p:nvPr/>
        </p:nvSpPr>
        <p:spPr>
          <a:xfrm>
            <a:off x="7231046" y="4931460"/>
            <a:ext cx="1692308" cy="898132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REP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65C1126C-C4E8-40C4-8166-C4AEDC3B547A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84754" y="3727154"/>
            <a:ext cx="2346292" cy="23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6" name="Geschweifte Klammer links 95">
            <a:extLst>
              <a:ext uri="{FF2B5EF4-FFF2-40B4-BE49-F238E27FC236}">
                <a16:creationId xmlns:a16="http://schemas.microsoft.com/office/drawing/2014/main" id="{177A03A2-D3B7-46E0-B864-0139E0A76F2A}"/>
              </a:ext>
            </a:extLst>
          </p:cNvPr>
          <p:cNvSpPr/>
          <p:nvPr/>
        </p:nvSpPr>
        <p:spPr>
          <a:xfrm>
            <a:off x="7065645" y="3278088"/>
            <a:ext cx="318234" cy="906661"/>
          </a:xfrm>
          <a:prstGeom prst="leftBrace">
            <a:avLst>
              <a:gd name="adj1" fmla="val 0"/>
              <a:gd name="adj2" fmla="val 50000"/>
            </a:avLst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Geschweifte Klammer links 96">
            <a:extLst>
              <a:ext uri="{FF2B5EF4-FFF2-40B4-BE49-F238E27FC236}">
                <a16:creationId xmlns:a16="http://schemas.microsoft.com/office/drawing/2014/main" id="{2121B213-D357-486C-9233-72B287B6ADFB}"/>
              </a:ext>
            </a:extLst>
          </p:cNvPr>
          <p:cNvSpPr/>
          <p:nvPr/>
        </p:nvSpPr>
        <p:spPr>
          <a:xfrm>
            <a:off x="7065410" y="4919281"/>
            <a:ext cx="318234" cy="906661"/>
          </a:xfrm>
          <a:prstGeom prst="leftBrace">
            <a:avLst>
              <a:gd name="adj1" fmla="val 0"/>
              <a:gd name="adj2" fmla="val 50700"/>
            </a:avLst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3A47AD0-205E-4B72-8302-BD6A9A279961}"/>
              </a:ext>
            </a:extLst>
          </p:cNvPr>
          <p:cNvSpPr txBox="1"/>
          <p:nvPr/>
        </p:nvSpPr>
        <p:spPr>
          <a:xfrm>
            <a:off x="5991948" y="3342419"/>
            <a:ext cx="126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 #1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22D204B-F5EA-4C90-9E47-85F2A1667C1F}"/>
              </a:ext>
            </a:extLst>
          </p:cNvPr>
          <p:cNvSpPr txBox="1"/>
          <p:nvPr/>
        </p:nvSpPr>
        <p:spPr>
          <a:xfrm>
            <a:off x="6002665" y="5027023"/>
            <a:ext cx="127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 #2</a:t>
            </a:r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D09018EF-17AC-4B31-9053-9A7222B9F7B6}"/>
              </a:ext>
            </a:extLst>
          </p:cNvPr>
          <p:cNvCxnSpPr>
            <a:cxnSpLocks/>
            <a:endCxn id="60" idx="1"/>
          </p:cNvCxnSpPr>
          <p:nvPr/>
        </p:nvCxnSpPr>
        <p:spPr>
          <a:xfrm rot="16200000" flipH="1">
            <a:off x="5737667" y="3887147"/>
            <a:ext cx="1654032" cy="1332726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18CD52F4-957E-421E-B471-0A03116E7E33}"/>
              </a:ext>
            </a:extLst>
          </p:cNvPr>
          <p:cNvSpPr txBox="1"/>
          <p:nvPr/>
        </p:nvSpPr>
        <p:spPr>
          <a:xfrm>
            <a:off x="6129796" y="3681867"/>
            <a:ext cx="101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Reply #1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C8A06F3E-F3DA-45EA-8324-F4D3382D5C6D}"/>
              </a:ext>
            </a:extLst>
          </p:cNvPr>
          <p:cNvSpPr txBox="1"/>
          <p:nvPr/>
        </p:nvSpPr>
        <p:spPr>
          <a:xfrm>
            <a:off x="6124492" y="5348169"/>
            <a:ext cx="103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Reply #2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15B01883-728A-41A0-8732-1447BE6C04DB}"/>
              </a:ext>
            </a:extLst>
          </p:cNvPr>
          <p:cNvCxnSpPr>
            <a:cxnSpLocks/>
          </p:cNvCxnSpPr>
          <p:nvPr/>
        </p:nvCxnSpPr>
        <p:spPr>
          <a:xfrm>
            <a:off x="6871210" y="4572858"/>
            <a:ext cx="2346292" cy="2382"/>
          </a:xfrm>
          <a:prstGeom prst="straightConnector1">
            <a:avLst/>
          </a:prstGeom>
          <a:ln w="25400">
            <a:prstDash val="sysDot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9D17B59-AD65-4D79-934C-A36DD7FC232F}"/>
              </a:ext>
            </a:extLst>
          </p:cNvPr>
          <p:cNvSpPr txBox="1"/>
          <p:nvPr/>
        </p:nvSpPr>
        <p:spPr>
          <a:xfrm>
            <a:off x="7065410" y="4299568"/>
            <a:ext cx="195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Lastausgleich zwischen den Servern</a:t>
            </a:r>
          </a:p>
        </p:txBody>
      </p:sp>
    </p:spTree>
    <p:extLst>
      <p:ext uri="{BB962C8B-B14F-4D97-AF65-F5344CB8AC3E}">
        <p14:creationId xmlns:p14="http://schemas.microsoft.com/office/powerpoint/2010/main" val="13196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57" grpId="0" animBg="1"/>
      <p:bldP spid="58" grpId="0" animBg="1"/>
      <p:bldP spid="60" grpId="0" animBg="1"/>
      <p:bldP spid="96" grpId="0" animBg="1"/>
      <p:bldP spid="9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Messaging Pattern: Publish/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Subscribe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ØMQ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7</a:t>
            </a:fld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C994E7F-89B2-43DD-BB4D-5364B1E53E22}"/>
              </a:ext>
            </a:extLst>
          </p:cNvPr>
          <p:cNvGrpSpPr/>
          <p:nvPr/>
        </p:nvGrpSpPr>
        <p:grpSpPr>
          <a:xfrm>
            <a:off x="728646" y="2993109"/>
            <a:ext cx="4537557" cy="2061490"/>
            <a:chOff x="715946" y="3062188"/>
            <a:chExt cx="5730908" cy="2551504"/>
          </a:xfrm>
        </p:grpSpPr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F1C70302-D7AE-47F5-BB9B-9248611744D5}"/>
                </a:ext>
              </a:extLst>
            </p:cNvPr>
            <p:cNvSpPr/>
            <p:nvPr/>
          </p:nvSpPr>
          <p:spPr>
            <a:xfrm>
              <a:off x="715946" y="3062188"/>
              <a:ext cx="1692308" cy="898132"/>
            </a:xfrm>
            <a:prstGeom prst="rect">
              <a:avLst/>
            </a:prstGeom>
            <a:gradFill flip="none" rotWithShape="1">
              <a:gsLst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0" scaled="0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>
                      <a:lumMod val="95000"/>
                    </a:schemeClr>
                  </a:solidFill>
                </a:rPr>
                <a:t>SUB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9E655AA7-86BA-4CBC-9528-6779AC8C01B9}"/>
                </a:ext>
              </a:extLst>
            </p:cNvPr>
            <p:cNvSpPr/>
            <p:nvPr/>
          </p:nvSpPr>
          <p:spPr>
            <a:xfrm>
              <a:off x="4754546" y="3064570"/>
              <a:ext cx="1692308" cy="898132"/>
            </a:xfrm>
            <a:prstGeom prst="rect">
              <a:avLst/>
            </a:prstGeom>
            <a:gradFill flip="none" rotWithShape="1">
              <a:gsLst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0" scaled="0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>
                      <a:lumMod val="95000"/>
                    </a:schemeClr>
                  </a:solidFill>
                </a:rPr>
                <a:t>PUB</a:t>
              </a: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1A0A47CB-55DF-474A-B5D8-EBF60D968AE6}"/>
                </a:ext>
              </a:extLst>
            </p:cNvPr>
            <p:cNvSpPr/>
            <p:nvPr/>
          </p:nvSpPr>
          <p:spPr>
            <a:xfrm>
              <a:off x="4754546" y="4715560"/>
              <a:ext cx="1692308" cy="898132"/>
            </a:xfrm>
            <a:prstGeom prst="rect">
              <a:avLst/>
            </a:prstGeom>
            <a:gradFill flip="none" rotWithShape="1">
              <a:gsLst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0" scaled="0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>
                      <a:lumMod val="95000"/>
                    </a:schemeClr>
                  </a:solidFill>
                </a:rPr>
                <a:t>PUB</a:t>
              </a:r>
            </a:p>
          </p:txBody>
        </p: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5C1126C-C4E8-40C4-8166-C4AEDC3B547A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2408254" y="3511254"/>
              <a:ext cx="2346292" cy="2382"/>
            </a:xfrm>
            <a:prstGeom prst="straightConnector1">
              <a:avLst/>
            </a:prstGeom>
            <a:ln w="25400"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6" name="Geschweifte Klammer links 95">
              <a:extLst>
                <a:ext uri="{FF2B5EF4-FFF2-40B4-BE49-F238E27FC236}">
                  <a16:creationId xmlns:a16="http://schemas.microsoft.com/office/drawing/2014/main" id="{177A03A2-D3B7-46E0-B864-0139E0A76F2A}"/>
                </a:ext>
              </a:extLst>
            </p:cNvPr>
            <p:cNvSpPr/>
            <p:nvPr/>
          </p:nvSpPr>
          <p:spPr>
            <a:xfrm>
              <a:off x="4589145" y="3062188"/>
              <a:ext cx="318234" cy="906661"/>
            </a:xfrm>
            <a:prstGeom prst="leftBrace">
              <a:avLst>
                <a:gd name="adj1" fmla="val 0"/>
                <a:gd name="adj2" fmla="val 50000"/>
              </a:avLst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Geschweifte Klammer links 96">
              <a:extLst>
                <a:ext uri="{FF2B5EF4-FFF2-40B4-BE49-F238E27FC236}">
                  <a16:creationId xmlns:a16="http://schemas.microsoft.com/office/drawing/2014/main" id="{2121B213-D357-486C-9233-72B287B6ADFB}"/>
                </a:ext>
              </a:extLst>
            </p:cNvPr>
            <p:cNvSpPr/>
            <p:nvPr/>
          </p:nvSpPr>
          <p:spPr>
            <a:xfrm>
              <a:off x="4588910" y="4703381"/>
              <a:ext cx="318234" cy="906661"/>
            </a:xfrm>
            <a:prstGeom prst="leftBrace">
              <a:avLst>
                <a:gd name="adj1" fmla="val 0"/>
                <a:gd name="adj2" fmla="val 50700"/>
              </a:avLst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6" name="Verbinder: gewinkelt 75">
              <a:extLst>
                <a:ext uri="{FF2B5EF4-FFF2-40B4-BE49-F238E27FC236}">
                  <a16:creationId xmlns:a16="http://schemas.microsoft.com/office/drawing/2014/main" id="{D09018EF-17AC-4B31-9053-9A7222B9F7B6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 rot="16200000" flipH="1">
              <a:off x="3261167" y="3671247"/>
              <a:ext cx="1654032" cy="1332726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A610231-AED7-48A5-BE9E-25D160A0AB32}"/>
              </a:ext>
            </a:extLst>
          </p:cNvPr>
          <p:cNvGrpSpPr/>
          <p:nvPr/>
        </p:nvGrpSpPr>
        <p:grpSpPr>
          <a:xfrm rot="-10800000">
            <a:off x="6608746" y="2993110"/>
            <a:ext cx="4537557" cy="2066457"/>
            <a:chOff x="715946" y="3056040"/>
            <a:chExt cx="5730908" cy="2557652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BFDA71B-EA34-437D-84EC-2EC9A07AE26F}"/>
                </a:ext>
              </a:extLst>
            </p:cNvPr>
            <p:cNvSpPr/>
            <p:nvPr/>
          </p:nvSpPr>
          <p:spPr>
            <a:xfrm rot="10800000">
              <a:off x="715946" y="3062188"/>
              <a:ext cx="1692309" cy="898133"/>
            </a:xfrm>
            <a:prstGeom prst="rect">
              <a:avLst/>
            </a:prstGeom>
            <a:gradFill flip="none" rotWithShape="1">
              <a:gsLst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0" scaled="0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>
                      <a:lumMod val="95000"/>
                    </a:schemeClr>
                  </a:solidFill>
                </a:rPr>
                <a:t>PUB</a:t>
              </a: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17BD736-E90F-476A-B416-6D0814E56C65}"/>
                </a:ext>
              </a:extLst>
            </p:cNvPr>
            <p:cNvSpPr/>
            <p:nvPr/>
          </p:nvSpPr>
          <p:spPr>
            <a:xfrm rot="10800000">
              <a:off x="4754545" y="3064569"/>
              <a:ext cx="1692309" cy="898133"/>
            </a:xfrm>
            <a:prstGeom prst="rect">
              <a:avLst/>
            </a:prstGeom>
            <a:gradFill flip="none" rotWithShape="1">
              <a:gsLst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0" scaled="0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>
                      <a:lumMod val="95000"/>
                    </a:schemeClr>
                  </a:solidFill>
                </a:rPr>
                <a:t>SUB</a:t>
              </a: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6950020-80D9-4ECC-9F44-93B66FA00600}"/>
                </a:ext>
              </a:extLst>
            </p:cNvPr>
            <p:cNvSpPr/>
            <p:nvPr/>
          </p:nvSpPr>
          <p:spPr>
            <a:xfrm rot="10800000">
              <a:off x="4754545" y="4715559"/>
              <a:ext cx="1692309" cy="898133"/>
            </a:xfrm>
            <a:prstGeom prst="rect">
              <a:avLst/>
            </a:prstGeom>
            <a:gradFill flip="none" rotWithShape="1">
              <a:gsLst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0" scaled="0"/>
              <a:tileRect/>
            </a:gra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chemeClr val="tx1">
                      <a:lumMod val="95000"/>
                    </a:schemeClr>
                  </a:solidFill>
                </a:rPr>
                <a:t>SUB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01D425F0-4AF2-4A02-91B6-3014471DB033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rot="10800000" flipH="1" flipV="1">
              <a:off x="2408255" y="3511254"/>
              <a:ext cx="2346291" cy="7915"/>
            </a:xfrm>
            <a:prstGeom prst="straightConnector1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Geschweifte Klammer links 26">
              <a:extLst>
                <a:ext uri="{FF2B5EF4-FFF2-40B4-BE49-F238E27FC236}">
                  <a16:creationId xmlns:a16="http://schemas.microsoft.com/office/drawing/2014/main" id="{4AE715B0-6306-4F10-88A8-6F7CBA698DEC}"/>
                </a:ext>
              </a:extLst>
            </p:cNvPr>
            <p:cNvSpPr/>
            <p:nvPr/>
          </p:nvSpPr>
          <p:spPr>
            <a:xfrm rot="10800000">
              <a:off x="2267350" y="3056040"/>
              <a:ext cx="318234" cy="906662"/>
            </a:xfrm>
            <a:prstGeom prst="leftBrace">
              <a:avLst>
                <a:gd name="adj1" fmla="val 0"/>
                <a:gd name="adj2" fmla="val 50000"/>
              </a:avLst>
            </a:prstGeom>
            <a:ln w="3492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9" name="Verbinder: gewinkelt 28">
              <a:extLst>
                <a:ext uri="{FF2B5EF4-FFF2-40B4-BE49-F238E27FC236}">
                  <a16:creationId xmlns:a16="http://schemas.microsoft.com/office/drawing/2014/main" id="{9D0FA26B-1F90-4CFE-A278-125D309742DB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rot="5400000" flipV="1">
              <a:off x="3261160" y="3671241"/>
              <a:ext cx="1654037" cy="1332730"/>
            </a:xfrm>
            <a:prstGeom prst="bentConnector2">
              <a:avLst/>
            </a:prstGeom>
            <a:ln w="25400">
              <a:headEnd type="none" w="lg" len="lg"/>
              <a:tailEnd type="none" w="lg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938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Messaging Pattern: Push/Pull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ØMQ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8</a:t>
            </a:fld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F2D7051-21B2-4276-9780-2C67A84BABA0}"/>
              </a:ext>
            </a:extLst>
          </p:cNvPr>
          <p:cNvSpPr/>
          <p:nvPr/>
        </p:nvSpPr>
        <p:spPr>
          <a:xfrm>
            <a:off x="9499468" y="3024563"/>
            <a:ext cx="1692308" cy="369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Result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Collector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FBDB680-DF98-4C9C-8FC2-14305FC2B5B4}"/>
              </a:ext>
            </a:extLst>
          </p:cNvPr>
          <p:cNvSpPr/>
          <p:nvPr/>
        </p:nvSpPr>
        <p:spPr>
          <a:xfrm>
            <a:off x="5249846" y="1687300"/>
            <a:ext cx="1692308" cy="369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Consumer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6E453AC-BC80-46B7-97E0-FE43D177F653}"/>
              </a:ext>
            </a:extLst>
          </p:cNvPr>
          <p:cNvSpPr/>
          <p:nvPr/>
        </p:nvSpPr>
        <p:spPr>
          <a:xfrm>
            <a:off x="1012792" y="3024564"/>
            <a:ext cx="1692308" cy="369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Producer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F1C70302-D7AE-47F5-BB9B-9248611744D5}"/>
              </a:ext>
            </a:extLst>
          </p:cNvPr>
          <p:cNvSpPr/>
          <p:nvPr/>
        </p:nvSpPr>
        <p:spPr>
          <a:xfrm>
            <a:off x="1012792" y="3648770"/>
            <a:ext cx="1692308" cy="898132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E655AA7-86BA-4CBC-9528-6779AC8C01B9}"/>
              </a:ext>
            </a:extLst>
          </p:cNvPr>
          <p:cNvSpPr/>
          <p:nvPr/>
        </p:nvSpPr>
        <p:spPr>
          <a:xfrm>
            <a:off x="4403692" y="3648770"/>
            <a:ext cx="1692308" cy="898132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PULL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DD8BEF90-73F8-43CE-9406-5779BF15ABB6}"/>
              </a:ext>
            </a:extLst>
          </p:cNvPr>
          <p:cNvSpPr/>
          <p:nvPr/>
        </p:nvSpPr>
        <p:spPr>
          <a:xfrm>
            <a:off x="4403692" y="2351283"/>
            <a:ext cx="1692308" cy="898132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PULL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1A0A47CB-55DF-474A-B5D8-EBF60D968AE6}"/>
              </a:ext>
            </a:extLst>
          </p:cNvPr>
          <p:cNvSpPr/>
          <p:nvPr/>
        </p:nvSpPr>
        <p:spPr>
          <a:xfrm>
            <a:off x="4403692" y="4946257"/>
            <a:ext cx="1692308" cy="898132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PULL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B3BBA277-81BB-4689-B7ED-B637E9AB5060}"/>
              </a:ext>
            </a:extLst>
          </p:cNvPr>
          <p:cNvSpPr/>
          <p:nvPr/>
        </p:nvSpPr>
        <p:spPr>
          <a:xfrm>
            <a:off x="6102284" y="3644506"/>
            <a:ext cx="1692308" cy="898132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0F5FD8D2-6A61-4606-8D7F-8F993EC3678A}"/>
              </a:ext>
            </a:extLst>
          </p:cNvPr>
          <p:cNvSpPr/>
          <p:nvPr/>
        </p:nvSpPr>
        <p:spPr>
          <a:xfrm>
            <a:off x="6102284" y="2347019"/>
            <a:ext cx="1692308" cy="898132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725E1DB-8B60-4637-9AD7-02773BFD8DBE}"/>
              </a:ext>
            </a:extLst>
          </p:cNvPr>
          <p:cNvSpPr/>
          <p:nvPr/>
        </p:nvSpPr>
        <p:spPr>
          <a:xfrm>
            <a:off x="6102284" y="4941993"/>
            <a:ext cx="1692308" cy="898132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AC4986F-68D0-4A20-8504-3980EF7B9824}"/>
              </a:ext>
            </a:extLst>
          </p:cNvPr>
          <p:cNvSpPr/>
          <p:nvPr/>
        </p:nvSpPr>
        <p:spPr>
          <a:xfrm>
            <a:off x="9499468" y="3644506"/>
            <a:ext cx="1692308" cy="898132"/>
          </a:xfrm>
          <a:prstGeom prst="rect">
            <a:avLst/>
          </a:prstGeom>
          <a:gradFill flip="none" rotWithShape="1">
            <a:gsLst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0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>
                    <a:lumMod val="95000"/>
                  </a:schemeClr>
                </a:solidFill>
              </a:rPr>
              <a:t>PULL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65C1126C-C4E8-40C4-8166-C4AEDC3B547A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2705100" y="4097836"/>
            <a:ext cx="169859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1015F68D-6621-46BC-93A2-98261DACE50E}"/>
              </a:ext>
            </a:extLst>
          </p:cNvPr>
          <p:cNvCxnSpPr>
            <a:cxnSpLocks/>
            <a:endCxn id="59" idx="1"/>
          </p:cNvCxnSpPr>
          <p:nvPr/>
        </p:nvCxnSpPr>
        <p:spPr>
          <a:xfrm rot="5400000" flipH="1" flipV="1">
            <a:off x="3290868" y="2989285"/>
            <a:ext cx="1301759" cy="92388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D09018EF-17AC-4B31-9053-9A7222B9F7B6}"/>
              </a:ext>
            </a:extLst>
          </p:cNvPr>
          <p:cNvCxnSpPr>
            <a:cxnSpLocks/>
            <a:endCxn id="60" idx="1"/>
          </p:cNvCxnSpPr>
          <p:nvPr/>
        </p:nvCxnSpPr>
        <p:spPr>
          <a:xfrm rot="16200000" flipH="1">
            <a:off x="3295137" y="4286768"/>
            <a:ext cx="1293222" cy="92388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3" name="Geschweifte Klammer links 92">
            <a:extLst>
              <a:ext uri="{FF2B5EF4-FFF2-40B4-BE49-F238E27FC236}">
                <a16:creationId xmlns:a16="http://schemas.microsoft.com/office/drawing/2014/main" id="{32359365-4509-454A-BD33-0425E3C927B4}"/>
              </a:ext>
            </a:extLst>
          </p:cNvPr>
          <p:cNvSpPr/>
          <p:nvPr/>
        </p:nvSpPr>
        <p:spPr>
          <a:xfrm>
            <a:off x="4238526" y="2347018"/>
            <a:ext cx="318234" cy="906661"/>
          </a:xfrm>
          <a:prstGeom prst="leftBrace">
            <a:avLst>
              <a:gd name="adj1" fmla="val 0"/>
              <a:gd name="adj2" fmla="val 50000"/>
            </a:avLst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Geschweifte Klammer links 95">
            <a:extLst>
              <a:ext uri="{FF2B5EF4-FFF2-40B4-BE49-F238E27FC236}">
                <a16:creationId xmlns:a16="http://schemas.microsoft.com/office/drawing/2014/main" id="{177A03A2-D3B7-46E0-B864-0139E0A76F2A}"/>
              </a:ext>
            </a:extLst>
          </p:cNvPr>
          <p:cNvSpPr/>
          <p:nvPr/>
        </p:nvSpPr>
        <p:spPr>
          <a:xfrm>
            <a:off x="4238291" y="3646388"/>
            <a:ext cx="318234" cy="906661"/>
          </a:xfrm>
          <a:prstGeom prst="leftBrace">
            <a:avLst>
              <a:gd name="adj1" fmla="val 0"/>
              <a:gd name="adj2" fmla="val 50000"/>
            </a:avLst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Geschweifte Klammer links 96">
            <a:extLst>
              <a:ext uri="{FF2B5EF4-FFF2-40B4-BE49-F238E27FC236}">
                <a16:creationId xmlns:a16="http://schemas.microsoft.com/office/drawing/2014/main" id="{2121B213-D357-486C-9233-72B287B6ADFB}"/>
              </a:ext>
            </a:extLst>
          </p:cNvPr>
          <p:cNvSpPr/>
          <p:nvPr/>
        </p:nvSpPr>
        <p:spPr>
          <a:xfrm>
            <a:off x="4238056" y="4934078"/>
            <a:ext cx="318234" cy="906661"/>
          </a:xfrm>
          <a:prstGeom prst="leftBrace">
            <a:avLst>
              <a:gd name="adj1" fmla="val 0"/>
              <a:gd name="adj2" fmla="val 50000"/>
            </a:avLst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8" name="Verbinder: gewinkelt 97">
            <a:extLst>
              <a:ext uri="{FF2B5EF4-FFF2-40B4-BE49-F238E27FC236}">
                <a16:creationId xmlns:a16="http://schemas.microsoft.com/office/drawing/2014/main" id="{E978FAFB-89D9-4205-ACD8-D3984CC48675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794592" y="2796085"/>
            <a:ext cx="852438" cy="1293223"/>
          </a:xfrm>
          <a:prstGeom prst="bentConnector2">
            <a:avLst/>
          </a:prstGeom>
          <a:ln w="25400"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CFAF34F-4C97-4341-B6BE-2030DED87141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>
            <a:off x="7794592" y="4093572"/>
            <a:ext cx="1704876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Verbinder: gewinkelt 103">
            <a:extLst>
              <a:ext uri="{FF2B5EF4-FFF2-40B4-BE49-F238E27FC236}">
                <a16:creationId xmlns:a16="http://schemas.microsoft.com/office/drawing/2014/main" id="{EBEAC3B7-9DF1-404B-8123-6FD0E3A862F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7794592" y="4089308"/>
            <a:ext cx="852438" cy="1301751"/>
          </a:xfrm>
          <a:prstGeom prst="bentConnector2">
            <a:avLst/>
          </a:prstGeom>
          <a:ln w="25400">
            <a:tailEnd type="non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CCF1E33-E784-4192-824F-BBEC11E63475}"/>
              </a:ext>
            </a:extLst>
          </p:cNvPr>
          <p:cNvCxnSpPr>
            <a:cxnSpLocks/>
          </p:cNvCxnSpPr>
          <p:nvPr/>
        </p:nvCxnSpPr>
        <p:spPr>
          <a:xfrm>
            <a:off x="2698816" y="6289630"/>
            <a:ext cx="6794368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Textfeld 109">
            <a:extLst>
              <a:ext uri="{FF2B5EF4-FFF2-40B4-BE49-F238E27FC236}">
                <a16:creationId xmlns:a16="http://schemas.microsoft.com/office/drawing/2014/main" id="{5A603A07-15FD-491F-91B3-054D146AA23D}"/>
              </a:ext>
            </a:extLst>
          </p:cNvPr>
          <p:cNvSpPr txBox="1"/>
          <p:nvPr/>
        </p:nvSpPr>
        <p:spPr>
          <a:xfrm>
            <a:off x="5401739" y="5924562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downstream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991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93" grpId="0" animBg="1"/>
      <p:bldP spid="96" grpId="0" animBg="1"/>
      <p:bldP spid="97" grpId="0" animBg="1"/>
      <p:bldP spid="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Socket Typen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dirty="0"/>
              <a:t>REQ</a:t>
            </a:r>
          </a:p>
          <a:p>
            <a:r>
              <a:rPr lang="de-DE" dirty="0"/>
              <a:t>REP</a:t>
            </a:r>
          </a:p>
          <a:p>
            <a:r>
              <a:rPr lang="de-DE" dirty="0"/>
              <a:t>PAIR</a:t>
            </a:r>
          </a:p>
          <a:p>
            <a:r>
              <a:rPr lang="de-DE" dirty="0"/>
              <a:t>PUSH</a:t>
            </a:r>
          </a:p>
          <a:p>
            <a:r>
              <a:rPr lang="de-DE" dirty="0"/>
              <a:t>PULL</a:t>
            </a:r>
          </a:p>
          <a:p>
            <a:r>
              <a:rPr lang="de-DE" dirty="0"/>
              <a:t>PUB</a:t>
            </a:r>
          </a:p>
          <a:p>
            <a:r>
              <a:rPr lang="de-DE" dirty="0"/>
              <a:t>SUB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ØMQ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54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455</Words>
  <Application>Microsoft Office PowerPoint</Application>
  <PresentationFormat>Breitbild</PresentationFormat>
  <Paragraphs>129</Paragraphs>
  <Slides>10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Tiefe</vt:lpstr>
      <vt:lpstr>ØMQ</vt:lpstr>
      <vt:lpstr>Table of Content</vt:lpstr>
      <vt:lpstr>Was ist ZeroMQ</vt:lpstr>
      <vt:lpstr>Messaging Patterns</vt:lpstr>
      <vt:lpstr>Messaging Pattern: PAIR</vt:lpstr>
      <vt:lpstr>Messaging Pattern: Client/Server</vt:lpstr>
      <vt:lpstr>Messaging Pattern: Publish/Subscribe</vt:lpstr>
      <vt:lpstr>Messaging Pattern: Push/Pull</vt:lpstr>
      <vt:lpstr>Socket Typen</vt:lpstr>
      <vt:lpstr>Pros &amp; Cons von zmq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5</cp:revision>
  <dcterms:created xsi:type="dcterms:W3CDTF">2021-07-04T13:15:28Z</dcterms:created>
  <dcterms:modified xsi:type="dcterms:W3CDTF">2022-01-26T10:22:26Z</dcterms:modified>
</cp:coreProperties>
</file>