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2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0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25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9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7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1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0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74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00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64D08-D97D-4155-9243-9A9852EDD0EF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005A-2299-42D0-B466-F36E02C7C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4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657600" y="270457"/>
            <a:ext cx="5872766" cy="5872766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086377" y="2125014"/>
            <a:ext cx="3116688" cy="74697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091193" y="3053301"/>
            <a:ext cx="3132814" cy="13040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196624" y="2878427"/>
            <a:ext cx="1410237" cy="3412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5222383" y="3219718"/>
            <a:ext cx="1384478" cy="1133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14" idx="0"/>
          </p:cNvCxnSpPr>
          <p:nvPr/>
        </p:nvCxnSpPr>
        <p:spPr>
          <a:xfrm>
            <a:off x="5190978" y="2869809"/>
            <a:ext cx="60727" cy="13182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6593983" y="270457"/>
            <a:ext cx="1" cy="27689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086376" y="579549"/>
            <a:ext cx="0" cy="49830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073499" y="579549"/>
            <a:ext cx="103675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1648496" y="4976939"/>
            <a:ext cx="0" cy="11744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648496" y="6143223"/>
            <a:ext cx="84163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3110249" y="579549"/>
            <a:ext cx="264827" cy="13208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035639" y="2704563"/>
            <a:ext cx="347729" cy="34772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077840" y="4188012"/>
            <a:ext cx="347729" cy="34772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420119" y="3039415"/>
            <a:ext cx="347729" cy="34772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912512" y="2878427"/>
            <a:ext cx="347729" cy="3477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912512" y="1970468"/>
            <a:ext cx="347729" cy="3477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896413" y="4642088"/>
            <a:ext cx="386366" cy="6697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20946220">
            <a:off x="3108585" y="1152139"/>
            <a:ext cx="386366" cy="66970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2954093" y="415557"/>
            <a:ext cx="347729" cy="3477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endCxn id="19" idx="1"/>
          </p:cNvCxnSpPr>
          <p:nvPr/>
        </p:nvCxnSpPr>
        <p:spPr>
          <a:xfrm>
            <a:off x="1635617" y="4976939"/>
            <a:ext cx="2607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03158" y="1995777"/>
            <a:ext cx="111319" cy="50093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3331092" y="2302295"/>
            <a:ext cx="347729" cy="347729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614702" y="1418534"/>
            <a:ext cx="103806" cy="53923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3384533" y="1941922"/>
            <a:ext cx="318086" cy="697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480713" y="1409133"/>
            <a:ext cx="150012" cy="256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H="1" flipV="1">
            <a:off x="1033671" y="2615980"/>
            <a:ext cx="4213578" cy="173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 flipV="1">
            <a:off x="1399431" y="1979876"/>
            <a:ext cx="3816513" cy="9049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 flipH="1" flipV="1">
            <a:off x="3029449" y="230589"/>
            <a:ext cx="556590" cy="26239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1648497" y="6143223"/>
            <a:ext cx="9131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 flipH="1" flipV="1">
            <a:off x="1648495" y="244697"/>
            <a:ext cx="0" cy="5896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6825803" y="316820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5239555" y="225165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B</a:t>
            </a:r>
            <a:endParaRPr lang="fr-FR" sz="24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5419859" y="419636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</a:t>
            </a:r>
            <a:endParaRPr lang="fr-FR" sz="24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972873" y="243196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</a:t>
            </a:r>
            <a:endParaRPr lang="fr-FR" sz="2400" dirty="0"/>
          </a:p>
        </p:txBody>
      </p:sp>
      <p:sp>
        <p:nvSpPr>
          <p:cNvPr id="121" name="ZoneTexte 120"/>
          <p:cNvSpPr txBox="1"/>
          <p:nvPr/>
        </p:nvSpPr>
        <p:spPr>
          <a:xfrm>
            <a:off x="3294845" y="29406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</a:t>
            </a:r>
            <a:endParaRPr lang="fr-FR" sz="2400" dirty="0"/>
          </a:p>
        </p:txBody>
      </p:sp>
      <p:sp>
        <p:nvSpPr>
          <p:cNvPr id="122" name="ZoneTexte 121"/>
          <p:cNvSpPr txBox="1"/>
          <p:nvPr/>
        </p:nvSpPr>
        <p:spPr>
          <a:xfrm>
            <a:off x="2148625" y="163347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</a:t>
            </a:r>
            <a:endParaRPr lang="fr-FR" sz="24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200141" y="259938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</a:t>
            </a:r>
            <a:endParaRPr lang="fr-FR" sz="24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2009103" y="1803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1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2856962" y="30115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2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2689537" y="18781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4"/>
                </a:solidFill>
              </a:rPr>
              <a:t>3</a:t>
            </a:r>
            <a:endParaRPr lang="fr-FR" sz="2400" dirty="0">
              <a:solidFill>
                <a:schemeClr val="accent4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5188039" y="32948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4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2792567" y="12986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030A0"/>
                </a:solidFill>
              </a:rPr>
              <a:t>5</a:t>
            </a:r>
            <a:endParaRPr lang="fr-FR" sz="2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91813" y="6933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B0F0"/>
                </a:solidFill>
              </a:rPr>
              <a:t>6</a:t>
            </a:r>
            <a:endParaRPr lang="fr-FR" sz="2400" dirty="0">
              <a:solidFill>
                <a:srgbClr val="00B0F0"/>
              </a:solidFill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2895599" y="5716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131" name="ZoneTexte 130"/>
          <p:cNvSpPr txBox="1"/>
          <p:nvPr/>
        </p:nvSpPr>
        <p:spPr>
          <a:xfrm>
            <a:off x="10687317" y="5754709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x</a:t>
            </a:r>
            <a:r>
              <a:rPr lang="fr-FR" sz="2000" baseline="-25000" dirty="0" smtClean="0"/>
              <a:t>0</a:t>
            </a:r>
            <a:endParaRPr lang="fr-FR" sz="2000" baseline="-25000" dirty="0"/>
          </a:p>
        </p:txBody>
      </p:sp>
      <p:sp>
        <p:nvSpPr>
          <p:cNvPr id="132" name="ZoneTexte 131"/>
          <p:cNvSpPr txBox="1"/>
          <p:nvPr/>
        </p:nvSpPr>
        <p:spPr>
          <a:xfrm>
            <a:off x="1283594" y="0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y</a:t>
            </a:r>
            <a:r>
              <a:rPr lang="fr-FR" sz="2000" baseline="-25000" dirty="0" smtClean="0"/>
              <a:t>0</a:t>
            </a:r>
            <a:endParaRPr lang="fr-FR" sz="2000" baseline="-250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819954" y="2159357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1"/>
                </a:solidFill>
              </a:rPr>
              <a:t>x</a:t>
            </a:r>
            <a:r>
              <a:rPr lang="fr-FR" sz="2000" baseline="-25000" dirty="0" smtClean="0">
                <a:solidFill>
                  <a:schemeClr val="accent1"/>
                </a:solidFill>
              </a:rPr>
              <a:t>2</a:t>
            </a:r>
            <a:endParaRPr lang="fr-FR" sz="2000" baseline="-25000" dirty="0">
              <a:solidFill>
                <a:schemeClr val="accent1"/>
              </a:solidFill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180563" y="152829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4"/>
                </a:solidFill>
              </a:rPr>
              <a:t>x</a:t>
            </a:r>
            <a:r>
              <a:rPr lang="fr-FR" sz="2000" baseline="-25000" dirty="0" smtClean="0">
                <a:solidFill>
                  <a:schemeClr val="accent4"/>
                </a:solidFill>
              </a:rPr>
              <a:t>3</a:t>
            </a:r>
            <a:endParaRPr lang="fr-FR" sz="2000" baseline="-25000" dirty="0">
              <a:solidFill>
                <a:schemeClr val="accent4"/>
              </a:solidFill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7108643" y="2685243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x</a:t>
            </a:r>
            <a:r>
              <a:rPr lang="fr-FR" sz="2000" baseline="-25000" dirty="0" smtClean="0">
                <a:solidFill>
                  <a:srgbClr val="FF0000"/>
                </a:solidFill>
              </a:rPr>
              <a:t>4</a:t>
            </a:r>
            <a:endParaRPr lang="fr-FR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136" name="Connecteur droit avec flèche 135"/>
          <p:cNvCxnSpPr/>
          <p:nvPr/>
        </p:nvCxnSpPr>
        <p:spPr>
          <a:xfrm flipV="1">
            <a:off x="5233182" y="2841674"/>
            <a:ext cx="1842867" cy="1505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>
            <a:off x="1403796" y="3039414"/>
            <a:ext cx="0" cy="3129566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933717" y="414485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l(t)</a:t>
            </a:r>
            <a:endParaRPr lang="fr-FR" sz="2000" baseline="-25000" dirty="0"/>
          </a:p>
        </p:txBody>
      </p:sp>
      <p:sp>
        <p:nvSpPr>
          <p:cNvPr id="148" name="ZoneTexte 147"/>
          <p:cNvSpPr txBox="1"/>
          <p:nvPr/>
        </p:nvSpPr>
        <p:spPr>
          <a:xfrm>
            <a:off x="3071610" y="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7030A0"/>
                </a:solidFill>
              </a:rPr>
              <a:t>x</a:t>
            </a:r>
            <a:r>
              <a:rPr lang="fr-FR" sz="2000" baseline="-25000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149" name="Connecteur droit avec flèche 148"/>
          <p:cNvCxnSpPr/>
          <p:nvPr/>
        </p:nvCxnSpPr>
        <p:spPr>
          <a:xfrm>
            <a:off x="3603937" y="513009"/>
            <a:ext cx="440029" cy="193397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3790681" y="871471"/>
            <a:ext cx="61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l</a:t>
            </a:r>
            <a:r>
              <a:rPr lang="fr-FR" sz="2000" baseline="-25000" dirty="0" err="1" smtClean="0"/>
              <a:t>R</a:t>
            </a:r>
            <a:r>
              <a:rPr lang="fr-FR" sz="2000" dirty="0" smtClean="0"/>
              <a:t>(t)</a:t>
            </a:r>
            <a:endParaRPr lang="fr-FR" sz="2000" baseline="-25000" dirty="0"/>
          </a:p>
        </p:txBody>
      </p:sp>
      <p:cxnSp>
        <p:nvCxnSpPr>
          <p:cNvPr id="153" name="Connecteur droit 152"/>
          <p:cNvCxnSpPr/>
          <p:nvPr/>
        </p:nvCxnSpPr>
        <p:spPr>
          <a:xfrm flipV="1">
            <a:off x="940158" y="1478924"/>
            <a:ext cx="115051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à coins arrondis 153"/>
          <p:cNvSpPr/>
          <p:nvPr/>
        </p:nvSpPr>
        <p:spPr>
          <a:xfrm>
            <a:off x="999187" y="1294326"/>
            <a:ext cx="1043188" cy="167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à coins arrondis 154"/>
          <p:cNvSpPr/>
          <p:nvPr/>
        </p:nvSpPr>
        <p:spPr>
          <a:xfrm>
            <a:off x="999187" y="1109729"/>
            <a:ext cx="1043188" cy="167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à coins arrondis 155"/>
          <p:cNvSpPr/>
          <p:nvPr/>
        </p:nvSpPr>
        <p:spPr>
          <a:xfrm>
            <a:off x="999187" y="925132"/>
            <a:ext cx="1043188" cy="167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ZoneTexte 157"/>
          <p:cNvSpPr txBox="1"/>
          <p:nvPr/>
        </p:nvSpPr>
        <p:spPr>
          <a:xfrm>
            <a:off x="9062433" y="11290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1049398" y="83323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H</a:t>
            </a:r>
            <a:endParaRPr lang="fr-FR" sz="2400" dirty="0"/>
          </a:p>
        </p:txBody>
      </p:sp>
      <p:grpSp>
        <p:nvGrpSpPr>
          <p:cNvPr id="166" name="Groupe 165"/>
          <p:cNvGrpSpPr/>
          <p:nvPr/>
        </p:nvGrpSpPr>
        <p:grpSpPr>
          <a:xfrm>
            <a:off x="1454834" y="1111348"/>
            <a:ext cx="180000" cy="180000"/>
            <a:chOff x="5928360" y="914400"/>
            <a:chExt cx="180000" cy="180000"/>
          </a:xfrm>
        </p:grpSpPr>
        <p:cxnSp>
          <p:nvCxnSpPr>
            <p:cNvPr id="162" name="Connecteur droit 161"/>
            <p:cNvCxnSpPr/>
            <p:nvPr/>
          </p:nvCxnSpPr>
          <p:spPr>
            <a:xfrm>
              <a:off x="5928360" y="914400"/>
              <a:ext cx="18000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flipV="1">
              <a:off x="5928360" y="914400"/>
              <a:ext cx="18000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Connecteur droit avec flèche 166"/>
          <p:cNvCxnSpPr>
            <a:stCxn id="156" idx="3"/>
          </p:cNvCxnSpPr>
          <p:nvPr/>
        </p:nvCxnSpPr>
        <p:spPr>
          <a:xfrm flipH="1">
            <a:off x="1520781" y="1008845"/>
            <a:ext cx="52159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/>
          <p:cNvSpPr txBox="1"/>
          <p:nvPr/>
        </p:nvSpPr>
        <p:spPr>
          <a:xfrm>
            <a:off x="1368595" y="6146064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O</a:t>
            </a:r>
            <a:endParaRPr lang="fr-FR" sz="2400" dirty="0"/>
          </a:p>
        </p:txBody>
      </p:sp>
      <p:sp>
        <p:nvSpPr>
          <p:cNvPr id="182" name="ZoneTexte 181"/>
          <p:cNvSpPr txBox="1"/>
          <p:nvPr/>
        </p:nvSpPr>
        <p:spPr>
          <a:xfrm>
            <a:off x="4714790" y="2162394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x*</a:t>
            </a:r>
            <a:r>
              <a:rPr lang="fr-FR" sz="2000" baseline="-25000" dirty="0" smtClean="0">
                <a:solidFill>
                  <a:srgbClr val="FF0000"/>
                </a:solidFill>
              </a:rPr>
              <a:t>4</a:t>
            </a:r>
            <a:endParaRPr lang="fr-FR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5190978" y="2363372"/>
            <a:ext cx="56271" cy="1983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274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28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CRIF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COSTADOAT</dc:creator>
  <cp:lastModifiedBy>Renaud COSTADOAT</cp:lastModifiedBy>
  <cp:revision>9</cp:revision>
  <dcterms:created xsi:type="dcterms:W3CDTF">2018-03-21T10:01:37Z</dcterms:created>
  <dcterms:modified xsi:type="dcterms:W3CDTF">2018-03-21T14:14:13Z</dcterms:modified>
</cp:coreProperties>
</file>