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1BE1-1517-4866-83D1-EFB5A87040BD}" type="datetimeFigureOut">
              <a:rPr lang="fr-FR" smtClean="0"/>
              <a:t>25/11/2014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C458-8030-4E41-BD64-975153DE21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46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1BE1-1517-4866-83D1-EFB5A87040BD}" type="datetimeFigureOut">
              <a:rPr lang="fr-FR" smtClean="0"/>
              <a:t>25/11/2014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C458-8030-4E41-BD64-975153DE21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61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1BE1-1517-4866-83D1-EFB5A87040BD}" type="datetimeFigureOut">
              <a:rPr lang="fr-FR" smtClean="0"/>
              <a:t>25/11/2014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C458-8030-4E41-BD64-975153DE21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1BE1-1517-4866-83D1-EFB5A87040BD}" type="datetimeFigureOut">
              <a:rPr lang="fr-FR" smtClean="0"/>
              <a:t>25/11/2014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C458-8030-4E41-BD64-975153DE21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73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1BE1-1517-4866-83D1-EFB5A87040BD}" type="datetimeFigureOut">
              <a:rPr lang="fr-FR" smtClean="0"/>
              <a:t>25/11/2014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C458-8030-4E41-BD64-975153DE21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53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1BE1-1517-4866-83D1-EFB5A87040BD}" type="datetimeFigureOut">
              <a:rPr lang="fr-FR" smtClean="0"/>
              <a:t>25/11/2014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C458-8030-4E41-BD64-975153DE21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23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1BE1-1517-4866-83D1-EFB5A87040BD}" type="datetimeFigureOut">
              <a:rPr lang="fr-FR" smtClean="0"/>
              <a:t>25/11/2014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C458-8030-4E41-BD64-975153DE21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51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1BE1-1517-4866-83D1-EFB5A87040BD}" type="datetimeFigureOut">
              <a:rPr lang="fr-FR" smtClean="0"/>
              <a:t>25/11/2014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C458-8030-4E41-BD64-975153DE21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33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1BE1-1517-4866-83D1-EFB5A87040BD}" type="datetimeFigureOut">
              <a:rPr lang="fr-FR" smtClean="0"/>
              <a:t>25/11/2014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C458-8030-4E41-BD64-975153DE21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80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1BE1-1517-4866-83D1-EFB5A87040BD}" type="datetimeFigureOut">
              <a:rPr lang="fr-FR" smtClean="0"/>
              <a:t>25/11/2014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C458-8030-4E41-BD64-975153DE21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70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1BE1-1517-4866-83D1-EFB5A87040BD}" type="datetimeFigureOut">
              <a:rPr lang="fr-FR" smtClean="0"/>
              <a:t>25/11/2014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C458-8030-4E41-BD64-975153DE21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44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71BE1-1517-4866-83D1-EFB5A87040BD}" type="datetimeFigureOut">
              <a:rPr lang="fr-FR" smtClean="0"/>
              <a:t>25/11/2014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FC458-8030-4E41-BD64-975153DE21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82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3343275" y="3663561"/>
            <a:ext cx="3513662" cy="2548370"/>
          </a:xfrm>
          <a:custGeom>
            <a:avLst/>
            <a:gdLst>
              <a:gd name="connsiteX0" fmla="*/ 0 w 2600325"/>
              <a:gd name="connsiteY0" fmla="*/ 1028700 h 1885950"/>
              <a:gd name="connsiteX1" fmla="*/ 28575 w 2600325"/>
              <a:gd name="connsiteY1" fmla="*/ 1357313 h 1885950"/>
              <a:gd name="connsiteX2" fmla="*/ 2343150 w 2600325"/>
              <a:gd name="connsiteY2" fmla="*/ 1885950 h 1885950"/>
              <a:gd name="connsiteX3" fmla="*/ 2600325 w 2600325"/>
              <a:gd name="connsiteY3" fmla="*/ 1728788 h 1885950"/>
              <a:gd name="connsiteX4" fmla="*/ 2157412 w 2600325"/>
              <a:gd name="connsiteY4" fmla="*/ 71438 h 1885950"/>
              <a:gd name="connsiteX5" fmla="*/ 1785937 w 2600325"/>
              <a:gd name="connsiteY5" fmla="*/ 0 h 1885950"/>
              <a:gd name="connsiteX6" fmla="*/ 0 w 2600325"/>
              <a:gd name="connsiteY6" fmla="*/ 102870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0325" h="1885950">
                <a:moveTo>
                  <a:pt x="0" y="1028700"/>
                </a:moveTo>
                <a:lnTo>
                  <a:pt x="28575" y="1357313"/>
                </a:lnTo>
                <a:lnTo>
                  <a:pt x="2343150" y="1885950"/>
                </a:lnTo>
                <a:lnTo>
                  <a:pt x="2600325" y="1728788"/>
                </a:lnTo>
                <a:lnTo>
                  <a:pt x="2157412" y="71438"/>
                </a:lnTo>
                <a:lnTo>
                  <a:pt x="1785937" y="0"/>
                </a:lnTo>
                <a:lnTo>
                  <a:pt x="0" y="102870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663879" y="1366167"/>
            <a:ext cx="1081127" cy="461409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27" idx="7"/>
          </p:cNvCxnSpPr>
          <p:nvPr/>
        </p:nvCxnSpPr>
        <p:spPr>
          <a:xfrm flipV="1">
            <a:off x="6181232" y="1134769"/>
            <a:ext cx="1532724" cy="272185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5640669" y="3007163"/>
            <a:ext cx="810845" cy="30889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34" idx="7"/>
          </p:cNvCxnSpPr>
          <p:nvPr/>
        </p:nvCxnSpPr>
        <p:spPr>
          <a:xfrm flipV="1">
            <a:off x="3594391" y="3007164"/>
            <a:ext cx="1718079" cy="230907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3" idx="0"/>
          </p:cNvCxnSpPr>
          <p:nvPr/>
        </p:nvCxnSpPr>
        <p:spPr>
          <a:xfrm flipV="1">
            <a:off x="3509961" y="1482002"/>
            <a:ext cx="972358" cy="354243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675377" y="1346861"/>
            <a:ext cx="1081127" cy="241323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057898" y="3800472"/>
            <a:ext cx="171450" cy="1714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29"/>
          <p:cNvSpPr/>
          <p:nvPr/>
        </p:nvSpPr>
        <p:spPr>
          <a:xfrm>
            <a:off x="5695948" y="3709984"/>
            <a:ext cx="171450" cy="1714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val 30"/>
          <p:cNvSpPr/>
          <p:nvPr/>
        </p:nvSpPr>
        <p:spPr>
          <a:xfrm>
            <a:off x="6605586" y="5862634"/>
            <a:ext cx="171450" cy="1714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1"/>
          <p:cNvSpPr/>
          <p:nvPr/>
        </p:nvSpPr>
        <p:spPr>
          <a:xfrm>
            <a:off x="6400798" y="5957884"/>
            <a:ext cx="171450" cy="1714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Oval 32"/>
          <p:cNvSpPr/>
          <p:nvPr/>
        </p:nvSpPr>
        <p:spPr>
          <a:xfrm>
            <a:off x="3424236" y="5024434"/>
            <a:ext cx="171450" cy="1714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Oval 33"/>
          <p:cNvSpPr/>
          <p:nvPr/>
        </p:nvSpPr>
        <p:spPr>
          <a:xfrm>
            <a:off x="3448049" y="5291134"/>
            <a:ext cx="171450" cy="1714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reeform 5"/>
          <p:cNvSpPr/>
          <p:nvPr/>
        </p:nvSpPr>
        <p:spPr>
          <a:xfrm>
            <a:off x="4173425" y="1057274"/>
            <a:ext cx="3841862" cy="2181559"/>
          </a:xfrm>
          <a:custGeom>
            <a:avLst/>
            <a:gdLst>
              <a:gd name="connsiteX0" fmla="*/ 0 w 2843213"/>
              <a:gd name="connsiteY0" fmla="*/ 242887 h 1614487"/>
              <a:gd name="connsiteX1" fmla="*/ 728663 w 2843213"/>
              <a:gd name="connsiteY1" fmla="*/ 1600200 h 1614487"/>
              <a:gd name="connsiteX2" fmla="*/ 1128713 w 2843213"/>
              <a:gd name="connsiteY2" fmla="*/ 1614487 h 1614487"/>
              <a:gd name="connsiteX3" fmla="*/ 2843213 w 2843213"/>
              <a:gd name="connsiteY3" fmla="*/ 228600 h 1614487"/>
              <a:gd name="connsiteX4" fmla="*/ 2614613 w 2843213"/>
              <a:gd name="connsiteY4" fmla="*/ 0 h 1614487"/>
              <a:gd name="connsiteX5" fmla="*/ 271463 w 2843213"/>
              <a:gd name="connsiteY5" fmla="*/ 85725 h 1614487"/>
              <a:gd name="connsiteX6" fmla="*/ 0 w 2843213"/>
              <a:gd name="connsiteY6" fmla="*/ 242887 h 161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3213" h="1614487">
                <a:moveTo>
                  <a:pt x="0" y="242887"/>
                </a:moveTo>
                <a:lnTo>
                  <a:pt x="728663" y="1600200"/>
                </a:lnTo>
                <a:lnTo>
                  <a:pt x="1128713" y="1614487"/>
                </a:lnTo>
                <a:lnTo>
                  <a:pt x="2843213" y="228600"/>
                </a:lnTo>
                <a:lnTo>
                  <a:pt x="2614613" y="0"/>
                </a:lnTo>
                <a:lnTo>
                  <a:pt x="271463" y="85725"/>
                </a:lnTo>
                <a:lnTo>
                  <a:pt x="0" y="24288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22"/>
          <p:cNvSpPr/>
          <p:nvPr/>
        </p:nvSpPr>
        <p:spPr>
          <a:xfrm>
            <a:off x="4400549" y="1414460"/>
            <a:ext cx="171450" cy="1714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24" name="Oval 23"/>
          <p:cNvSpPr/>
          <p:nvPr/>
        </p:nvSpPr>
        <p:spPr>
          <a:xfrm>
            <a:off x="4595811" y="1281110"/>
            <a:ext cx="171450" cy="1714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25" name="Oval 24"/>
          <p:cNvSpPr/>
          <p:nvPr/>
        </p:nvSpPr>
        <p:spPr>
          <a:xfrm>
            <a:off x="5191124" y="2962273"/>
            <a:ext cx="171450" cy="1714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26" name="Oval 25"/>
          <p:cNvSpPr/>
          <p:nvPr/>
        </p:nvSpPr>
        <p:spPr>
          <a:xfrm>
            <a:off x="5557837" y="2943223"/>
            <a:ext cx="171450" cy="1714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26"/>
          <p:cNvSpPr/>
          <p:nvPr/>
        </p:nvSpPr>
        <p:spPr>
          <a:xfrm>
            <a:off x="7567614" y="1109661"/>
            <a:ext cx="171450" cy="1714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/>
          <p:cNvSpPr/>
          <p:nvPr/>
        </p:nvSpPr>
        <p:spPr>
          <a:xfrm>
            <a:off x="7691437" y="1290636"/>
            <a:ext cx="171450" cy="1714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600700" y="1771650"/>
            <a:ext cx="2543175" cy="24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414962" y="2014537"/>
            <a:ext cx="185738" cy="151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5229225" y="628650"/>
            <a:ext cx="371475" cy="138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400675" y="331469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 smtClean="0">
                <a:solidFill>
                  <a:schemeClr val="accent5"/>
                </a:solidFill>
              </a:rPr>
              <a:t>x</a:t>
            </a:r>
            <a:r>
              <a:rPr lang="fr-FR" sz="2000" baseline="-25000" dirty="0" err="1" smtClean="0">
                <a:solidFill>
                  <a:schemeClr val="accent5"/>
                </a:solidFill>
              </a:rPr>
              <a:t>M</a:t>
            </a:r>
            <a:endParaRPr lang="fr-FR" sz="2000" baseline="-25000" dirty="0">
              <a:solidFill>
                <a:schemeClr val="accent5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853362" y="1695450"/>
            <a:ext cx="445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 smtClean="0">
                <a:solidFill>
                  <a:schemeClr val="accent5"/>
                </a:solidFill>
              </a:rPr>
              <a:t>y</a:t>
            </a:r>
            <a:r>
              <a:rPr lang="fr-FR" sz="2000" baseline="-25000" dirty="0" err="1" smtClean="0">
                <a:solidFill>
                  <a:schemeClr val="accent5"/>
                </a:solidFill>
              </a:rPr>
              <a:t>M</a:t>
            </a:r>
            <a:endParaRPr lang="fr-FR" sz="2000" baseline="-25000" dirty="0">
              <a:solidFill>
                <a:schemeClr val="accent5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81613" y="438150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 smtClean="0">
                <a:solidFill>
                  <a:schemeClr val="accent5"/>
                </a:solidFill>
              </a:rPr>
              <a:t>z</a:t>
            </a:r>
            <a:r>
              <a:rPr lang="fr-FR" sz="2000" baseline="-25000" dirty="0" err="1" smtClean="0">
                <a:solidFill>
                  <a:schemeClr val="accent5"/>
                </a:solidFill>
              </a:rPr>
              <a:t>M</a:t>
            </a:r>
            <a:endParaRPr lang="fr-FR" sz="2000" baseline="-25000" dirty="0">
              <a:solidFill>
                <a:schemeClr val="accent5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19687" y="1747838"/>
            <a:ext cx="500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accent5"/>
                </a:solidFill>
              </a:rPr>
              <a:t>O</a:t>
            </a:r>
            <a:r>
              <a:rPr lang="fr-FR" sz="2000" baseline="-25000" dirty="0" smtClean="0">
                <a:solidFill>
                  <a:schemeClr val="accent5"/>
                </a:solidFill>
              </a:rPr>
              <a:t>M</a:t>
            </a:r>
            <a:endParaRPr lang="fr-FR" sz="2000" baseline="-25000" dirty="0">
              <a:solidFill>
                <a:schemeClr val="accent5"/>
              </a:solidFill>
            </a:endParaRPr>
          </a:p>
        </p:txBody>
      </p:sp>
      <p:sp>
        <p:nvSpPr>
          <p:cNvPr id="55" name="Arc 54"/>
          <p:cNvSpPr/>
          <p:nvPr/>
        </p:nvSpPr>
        <p:spPr>
          <a:xfrm rot="21245363">
            <a:off x="3508066" y="3805780"/>
            <a:ext cx="3729265" cy="2562525"/>
          </a:xfrm>
          <a:prstGeom prst="arc">
            <a:avLst>
              <a:gd name="adj1" fmla="val 18547479"/>
              <a:gd name="adj2" fmla="val 20016989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5595938" y="885825"/>
            <a:ext cx="1533524" cy="1123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119812" y="1004888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 smtClean="0">
                <a:solidFill>
                  <a:schemeClr val="accent5"/>
                </a:solidFill>
              </a:rPr>
              <a:t>r</a:t>
            </a:r>
            <a:r>
              <a:rPr lang="fr-FR" sz="2000" baseline="-25000" dirty="0" err="1" smtClean="0">
                <a:solidFill>
                  <a:schemeClr val="accent5"/>
                </a:solidFill>
              </a:rPr>
              <a:t>M</a:t>
            </a:r>
            <a:endParaRPr lang="fr-FR" sz="2000" baseline="-25000" dirty="0">
              <a:solidFill>
                <a:schemeClr val="accent5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5614987" y="2014537"/>
            <a:ext cx="42863" cy="151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rc 60"/>
          <p:cNvSpPr/>
          <p:nvPr/>
        </p:nvSpPr>
        <p:spPr>
          <a:xfrm rot="20551760">
            <a:off x="3932940" y="1053035"/>
            <a:ext cx="3872911" cy="2181718"/>
          </a:xfrm>
          <a:prstGeom prst="arc">
            <a:avLst>
              <a:gd name="adj1" fmla="val 7064910"/>
              <a:gd name="adj2" fmla="val 7640703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TextBox 61"/>
          <p:cNvSpPr txBox="1"/>
          <p:nvPr/>
        </p:nvSpPr>
        <p:spPr>
          <a:xfrm>
            <a:off x="5138737" y="3095624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>
                <a:solidFill>
                  <a:schemeClr val="accent5"/>
                </a:solidFill>
              </a:rPr>
              <a:t>β</a:t>
            </a:r>
            <a:endParaRPr lang="fr-FR" sz="2000" baseline="-25000" dirty="0">
              <a:solidFill>
                <a:schemeClr val="accent5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905375" y="2547937"/>
            <a:ext cx="37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accent5"/>
                </a:solidFill>
              </a:rPr>
              <a:t>A</a:t>
            </a:r>
            <a:r>
              <a:rPr lang="fr-FR" sz="2000" baseline="-25000" dirty="0" smtClean="0">
                <a:solidFill>
                  <a:schemeClr val="accent5"/>
                </a:solidFill>
              </a:rPr>
              <a:t>i</a:t>
            </a:r>
            <a:endParaRPr lang="fr-FR" sz="2000" baseline="-25000" dirty="0">
              <a:solidFill>
                <a:schemeClr val="accent5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3538538" y="2800350"/>
            <a:ext cx="1919287" cy="255270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153024" y="246697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accent2"/>
                </a:solidFill>
              </a:rPr>
              <a:t>x</a:t>
            </a:r>
            <a:r>
              <a:rPr lang="fr-FR" sz="2000" baseline="-25000" dirty="0" smtClean="0">
                <a:solidFill>
                  <a:schemeClr val="accent2"/>
                </a:solidFill>
              </a:rPr>
              <a:t>i</a:t>
            </a:r>
            <a:endParaRPr lang="fr-FR" sz="2000" baseline="-25000" dirty="0">
              <a:solidFill>
                <a:schemeClr val="accent2"/>
              </a:solidFill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5381625" y="4924425"/>
            <a:ext cx="519112" cy="137636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3057525" y="4924424"/>
            <a:ext cx="2324100" cy="39052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5381626" y="3986212"/>
            <a:ext cx="0" cy="93821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09887" y="4810124"/>
            <a:ext cx="373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 smtClean="0">
                <a:solidFill>
                  <a:schemeClr val="accent6"/>
                </a:solidFill>
              </a:rPr>
              <a:t>x</a:t>
            </a:r>
            <a:r>
              <a:rPr lang="fr-FR" sz="2000" baseline="-25000" dirty="0" err="1">
                <a:solidFill>
                  <a:schemeClr val="accent6"/>
                </a:solidFill>
              </a:rPr>
              <a:t>F</a:t>
            </a:r>
            <a:endParaRPr lang="fr-FR" sz="2000" baseline="-25000" dirty="0">
              <a:solidFill>
                <a:schemeClr val="accent6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948362" y="6162674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 smtClean="0">
                <a:solidFill>
                  <a:schemeClr val="accent6"/>
                </a:solidFill>
              </a:rPr>
              <a:t>y</a:t>
            </a:r>
            <a:r>
              <a:rPr lang="fr-FR" sz="2000" baseline="-25000" dirty="0" err="1">
                <a:solidFill>
                  <a:schemeClr val="accent6"/>
                </a:solidFill>
              </a:rPr>
              <a:t>F</a:t>
            </a:r>
            <a:endParaRPr lang="fr-FR" sz="2000" baseline="-25000" dirty="0">
              <a:solidFill>
                <a:schemeClr val="accent6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076825" y="3933825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 smtClean="0">
                <a:solidFill>
                  <a:schemeClr val="accent6"/>
                </a:solidFill>
              </a:rPr>
              <a:t>z</a:t>
            </a:r>
            <a:r>
              <a:rPr lang="fr-FR" sz="2000" baseline="-25000" dirty="0" err="1">
                <a:solidFill>
                  <a:schemeClr val="accent6"/>
                </a:solidFill>
              </a:rPr>
              <a:t>F</a:t>
            </a:r>
            <a:endParaRPr lang="fr-FR" sz="2000" baseline="-25000" dirty="0">
              <a:solidFill>
                <a:schemeClr val="accent6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914900" y="457200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accent6"/>
                </a:solidFill>
              </a:rPr>
              <a:t>O</a:t>
            </a:r>
            <a:r>
              <a:rPr lang="fr-FR" sz="2000" baseline="-25000" dirty="0" smtClean="0">
                <a:solidFill>
                  <a:schemeClr val="accent6"/>
                </a:solidFill>
              </a:rPr>
              <a:t>F</a:t>
            </a:r>
            <a:endParaRPr lang="fr-FR" sz="2000" baseline="-25000" dirty="0">
              <a:solidFill>
                <a:schemeClr val="accent6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5376863" y="4100512"/>
            <a:ext cx="1287234" cy="81915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900737" y="3914775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 smtClean="0">
                <a:solidFill>
                  <a:schemeClr val="accent6"/>
                </a:solidFill>
              </a:rPr>
              <a:t>r</a:t>
            </a:r>
            <a:r>
              <a:rPr lang="fr-FR" sz="2000" baseline="-25000" dirty="0" err="1">
                <a:solidFill>
                  <a:schemeClr val="accent6"/>
                </a:solidFill>
              </a:rPr>
              <a:t>F</a:t>
            </a:r>
            <a:endParaRPr lang="fr-FR" sz="2000" baseline="-25000" dirty="0">
              <a:solidFill>
                <a:schemeClr val="accent6"/>
              </a:solidFill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H="1">
            <a:off x="3028950" y="4924424"/>
            <a:ext cx="2366962" cy="53794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533774" y="5205411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>
                <a:solidFill>
                  <a:schemeClr val="accent6"/>
                </a:solidFill>
              </a:rPr>
              <a:t>α</a:t>
            </a:r>
            <a:endParaRPr lang="fr-FR" sz="2000" baseline="-25000" dirty="0">
              <a:solidFill>
                <a:schemeClr val="accent6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243263" y="5472112"/>
            <a:ext cx="37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accent6"/>
                </a:solidFill>
              </a:rPr>
              <a:t>B</a:t>
            </a:r>
            <a:r>
              <a:rPr lang="fr-FR" sz="2000" baseline="-25000" dirty="0" smtClean="0">
                <a:solidFill>
                  <a:schemeClr val="accent6"/>
                </a:solidFill>
              </a:rPr>
              <a:t>i</a:t>
            </a:r>
            <a:endParaRPr lang="fr-FR" sz="2000" baseline="-25000" dirty="0">
              <a:solidFill>
                <a:schemeClr val="accent6"/>
              </a:solidFill>
            </a:endParaRPr>
          </a:p>
        </p:txBody>
      </p:sp>
      <p:sp>
        <p:nvSpPr>
          <p:cNvPr id="95" name="Arc 94"/>
          <p:cNvSpPr/>
          <p:nvPr/>
        </p:nvSpPr>
        <p:spPr>
          <a:xfrm rot="21245363">
            <a:off x="3517586" y="3815300"/>
            <a:ext cx="3729265" cy="2562525"/>
          </a:xfrm>
          <a:prstGeom prst="arc">
            <a:avLst>
              <a:gd name="adj1" fmla="val 10650054"/>
              <a:gd name="adj2" fmla="val 10895777"/>
            </a:avLst>
          </a:prstGeom>
          <a:ln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Arc 95"/>
          <p:cNvSpPr/>
          <p:nvPr/>
        </p:nvSpPr>
        <p:spPr>
          <a:xfrm rot="20551760">
            <a:off x="3985328" y="891104"/>
            <a:ext cx="3872911" cy="2181718"/>
          </a:xfrm>
          <a:prstGeom prst="arc">
            <a:avLst>
              <a:gd name="adj1" fmla="val 19874865"/>
              <a:gd name="adj2" fmla="val 2121463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90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2770229" y="1411245"/>
            <a:ext cx="6304337" cy="3579848"/>
          </a:xfrm>
          <a:custGeom>
            <a:avLst/>
            <a:gdLst>
              <a:gd name="connsiteX0" fmla="*/ 0 w 2843213"/>
              <a:gd name="connsiteY0" fmla="*/ 242887 h 1614487"/>
              <a:gd name="connsiteX1" fmla="*/ 728663 w 2843213"/>
              <a:gd name="connsiteY1" fmla="*/ 1600200 h 1614487"/>
              <a:gd name="connsiteX2" fmla="*/ 1128713 w 2843213"/>
              <a:gd name="connsiteY2" fmla="*/ 1614487 h 1614487"/>
              <a:gd name="connsiteX3" fmla="*/ 2843213 w 2843213"/>
              <a:gd name="connsiteY3" fmla="*/ 228600 h 1614487"/>
              <a:gd name="connsiteX4" fmla="*/ 2614613 w 2843213"/>
              <a:gd name="connsiteY4" fmla="*/ 0 h 1614487"/>
              <a:gd name="connsiteX5" fmla="*/ 271463 w 2843213"/>
              <a:gd name="connsiteY5" fmla="*/ 85725 h 1614487"/>
              <a:gd name="connsiteX6" fmla="*/ 0 w 2843213"/>
              <a:gd name="connsiteY6" fmla="*/ 242887 h 161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3213" h="1614487">
                <a:moveTo>
                  <a:pt x="0" y="242887"/>
                </a:moveTo>
                <a:lnTo>
                  <a:pt x="728663" y="1600200"/>
                </a:lnTo>
                <a:lnTo>
                  <a:pt x="1128713" y="1614487"/>
                </a:lnTo>
                <a:lnTo>
                  <a:pt x="2843213" y="228600"/>
                </a:lnTo>
                <a:lnTo>
                  <a:pt x="2614613" y="0"/>
                </a:lnTo>
                <a:lnTo>
                  <a:pt x="271463" y="85725"/>
                </a:lnTo>
                <a:lnTo>
                  <a:pt x="0" y="24288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3" name="Oval 22"/>
          <p:cNvSpPr/>
          <p:nvPr/>
        </p:nvSpPr>
        <p:spPr>
          <a:xfrm>
            <a:off x="3142930" y="1997372"/>
            <a:ext cx="281342" cy="2813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4" name="Oval 23"/>
          <p:cNvSpPr/>
          <p:nvPr/>
        </p:nvSpPr>
        <p:spPr>
          <a:xfrm>
            <a:off x="3463347" y="1778551"/>
            <a:ext cx="281342" cy="2813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5" name="Oval 24"/>
          <p:cNvSpPr/>
          <p:nvPr/>
        </p:nvSpPr>
        <p:spPr>
          <a:xfrm>
            <a:off x="4440231" y="4537270"/>
            <a:ext cx="281342" cy="2813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6" name="Oval 25"/>
          <p:cNvSpPr/>
          <p:nvPr/>
        </p:nvSpPr>
        <p:spPr>
          <a:xfrm>
            <a:off x="5041992" y="4506009"/>
            <a:ext cx="281342" cy="2813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7" name="Oval 26"/>
          <p:cNvSpPr/>
          <p:nvPr/>
        </p:nvSpPr>
        <p:spPr>
          <a:xfrm>
            <a:off x="8339953" y="1497210"/>
            <a:ext cx="281342" cy="2813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8" name="Oval 27"/>
          <p:cNvSpPr/>
          <p:nvPr/>
        </p:nvSpPr>
        <p:spPr>
          <a:xfrm>
            <a:off x="8543141" y="1794182"/>
            <a:ext cx="281342" cy="2813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112328" y="2583506"/>
            <a:ext cx="4173245" cy="39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4729163" y="2982074"/>
            <a:ext cx="383165" cy="3124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4502753" y="707891"/>
            <a:ext cx="609575" cy="227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84096" y="570137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>
                <a:solidFill>
                  <a:schemeClr val="accent5"/>
                </a:solidFill>
              </a:rPr>
              <a:t>x</a:t>
            </a:r>
            <a:r>
              <a:rPr lang="fr-FR" sz="2400" baseline="-25000" dirty="0" err="1" smtClean="0">
                <a:solidFill>
                  <a:schemeClr val="accent5"/>
                </a:solidFill>
              </a:rPr>
              <a:t>M</a:t>
            </a:r>
            <a:endParaRPr lang="fr-FR" sz="2400" baseline="-25000" dirty="0">
              <a:solidFill>
                <a:schemeClr val="accent5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808854" y="2458465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>
                <a:solidFill>
                  <a:schemeClr val="accent5"/>
                </a:solidFill>
              </a:rPr>
              <a:t>y</a:t>
            </a:r>
            <a:r>
              <a:rPr lang="fr-FR" sz="2400" baseline="-25000" dirty="0" err="1" smtClean="0">
                <a:solidFill>
                  <a:schemeClr val="accent5"/>
                </a:solidFill>
              </a:rPr>
              <a:t>M</a:t>
            </a:r>
            <a:endParaRPr lang="fr-FR" sz="2400" baseline="-25000" dirty="0">
              <a:solidFill>
                <a:schemeClr val="accent5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88720" y="395288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>
                <a:solidFill>
                  <a:schemeClr val="accent5"/>
                </a:solidFill>
              </a:rPr>
              <a:t>z</a:t>
            </a:r>
            <a:r>
              <a:rPr lang="fr-FR" sz="2400" baseline="-25000" dirty="0" err="1" smtClean="0">
                <a:solidFill>
                  <a:schemeClr val="accent5"/>
                </a:solidFill>
              </a:rPr>
              <a:t>M</a:t>
            </a:r>
            <a:endParaRPr lang="fr-FR" sz="2400" baseline="-25000" dirty="0">
              <a:solidFill>
                <a:schemeClr val="accent5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23006" y="2544432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5"/>
                </a:solidFill>
              </a:rPr>
              <a:t>O</a:t>
            </a:r>
            <a:r>
              <a:rPr lang="fr-FR" sz="2400" baseline="-25000" dirty="0" smtClean="0">
                <a:solidFill>
                  <a:schemeClr val="accent5"/>
                </a:solidFill>
              </a:rPr>
              <a:t>M</a:t>
            </a:r>
            <a:endParaRPr lang="fr-FR" sz="2400" baseline="-25000" dirty="0">
              <a:solidFill>
                <a:schemeClr val="accent5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5104514" y="1171575"/>
            <a:ext cx="2639311" cy="180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892733" y="1496732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>
                <a:solidFill>
                  <a:schemeClr val="accent5"/>
                </a:solidFill>
              </a:rPr>
              <a:t>r</a:t>
            </a:r>
            <a:r>
              <a:rPr lang="fr-FR" sz="2400" baseline="-25000" dirty="0" err="1" smtClean="0">
                <a:solidFill>
                  <a:schemeClr val="accent5"/>
                </a:solidFill>
              </a:rPr>
              <a:t>M</a:t>
            </a:r>
            <a:endParaRPr lang="fr-FR" sz="2400" baseline="-25000" dirty="0">
              <a:solidFill>
                <a:schemeClr val="accent5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5135773" y="2982074"/>
            <a:ext cx="70336" cy="2485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rc 60"/>
          <p:cNvSpPr/>
          <p:nvPr/>
        </p:nvSpPr>
        <p:spPr>
          <a:xfrm rot="20551760">
            <a:off x="2375603" y="1404289"/>
            <a:ext cx="6355287" cy="3580109"/>
          </a:xfrm>
          <a:prstGeom prst="arc">
            <a:avLst>
              <a:gd name="adj1" fmla="val 7064910"/>
              <a:gd name="adj2" fmla="val 7640703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TextBox 61"/>
          <p:cNvSpPr txBox="1"/>
          <p:nvPr/>
        </p:nvSpPr>
        <p:spPr>
          <a:xfrm>
            <a:off x="4840040" y="511328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>
                <a:solidFill>
                  <a:schemeClr val="accent5"/>
                </a:solidFill>
              </a:rPr>
              <a:t>β</a:t>
            </a:r>
            <a:endParaRPr lang="fr-FR" sz="2400" baseline="-25000" dirty="0">
              <a:solidFill>
                <a:schemeClr val="accent5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71354" y="4114536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5"/>
                </a:solidFill>
              </a:rPr>
              <a:t>A</a:t>
            </a:r>
            <a:r>
              <a:rPr lang="fr-FR" sz="2400" baseline="-25000" dirty="0" smtClean="0">
                <a:solidFill>
                  <a:schemeClr val="accent5"/>
                </a:solidFill>
              </a:rPr>
              <a:t>i</a:t>
            </a:r>
            <a:endParaRPr lang="fr-FR" sz="2400" baseline="-25000" dirty="0">
              <a:solidFill>
                <a:schemeClr val="accent5"/>
              </a:solidFill>
            </a:endParaRPr>
          </a:p>
        </p:txBody>
      </p:sp>
      <p:sp>
        <p:nvSpPr>
          <p:cNvPr id="54" name="Arc 53"/>
          <p:cNvSpPr/>
          <p:nvPr/>
        </p:nvSpPr>
        <p:spPr>
          <a:xfrm rot="20551760">
            <a:off x="3857471" y="1116007"/>
            <a:ext cx="4849871" cy="2967888"/>
          </a:xfrm>
          <a:prstGeom prst="arc">
            <a:avLst>
              <a:gd name="adj1" fmla="val 19728576"/>
              <a:gd name="adj2" fmla="val 2121463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175294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454011" y="891787"/>
            <a:ext cx="6613327" cy="4796478"/>
          </a:xfrm>
          <a:custGeom>
            <a:avLst/>
            <a:gdLst>
              <a:gd name="connsiteX0" fmla="*/ 0 w 2600325"/>
              <a:gd name="connsiteY0" fmla="*/ 1028700 h 1885950"/>
              <a:gd name="connsiteX1" fmla="*/ 28575 w 2600325"/>
              <a:gd name="connsiteY1" fmla="*/ 1357313 h 1885950"/>
              <a:gd name="connsiteX2" fmla="*/ 2343150 w 2600325"/>
              <a:gd name="connsiteY2" fmla="*/ 1885950 h 1885950"/>
              <a:gd name="connsiteX3" fmla="*/ 2600325 w 2600325"/>
              <a:gd name="connsiteY3" fmla="*/ 1728788 h 1885950"/>
              <a:gd name="connsiteX4" fmla="*/ 2157412 w 2600325"/>
              <a:gd name="connsiteY4" fmla="*/ 71438 h 1885950"/>
              <a:gd name="connsiteX5" fmla="*/ 1785937 w 2600325"/>
              <a:gd name="connsiteY5" fmla="*/ 0 h 1885950"/>
              <a:gd name="connsiteX6" fmla="*/ 0 w 2600325"/>
              <a:gd name="connsiteY6" fmla="*/ 102870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0325" h="1885950">
                <a:moveTo>
                  <a:pt x="0" y="1028700"/>
                </a:moveTo>
                <a:lnTo>
                  <a:pt x="28575" y="1357313"/>
                </a:lnTo>
                <a:lnTo>
                  <a:pt x="2343150" y="1885950"/>
                </a:lnTo>
                <a:lnTo>
                  <a:pt x="2600325" y="1728788"/>
                </a:lnTo>
                <a:lnTo>
                  <a:pt x="2157412" y="71438"/>
                </a:lnTo>
                <a:lnTo>
                  <a:pt x="1785937" y="0"/>
                </a:lnTo>
                <a:lnTo>
                  <a:pt x="0" y="102870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" name="Oval 4"/>
          <p:cNvSpPr/>
          <p:nvPr/>
        </p:nvSpPr>
        <p:spPr>
          <a:xfrm>
            <a:off x="7563406" y="1149477"/>
            <a:ext cx="322699" cy="32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" name="Oval 5"/>
          <p:cNvSpPr/>
          <p:nvPr/>
        </p:nvSpPr>
        <p:spPr>
          <a:xfrm>
            <a:off x="6882153" y="979163"/>
            <a:ext cx="322699" cy="32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" name="Oval 6"/>
          <p:cNvSpPr/>
          <p:nvPr/>
        </p:nvSpPr>
        <p:spPr>
          <a:xfrm>
            <a:off x="8594251" y="5030827"/>
            <a:ext cx="322699" cy="32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" name="Oval 7"/>
          <p:cNvSpPr/>
          <p:nvPr/>
        </p:nvSpPr>
        <p:spPr>
          <a:xfrm>
            <a:off x="8208804" y="5210104"/>
            <a:ext cx="322699" cy="32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" name="Oval 8"/>
          <p:cNvSpPr/>
          <p:nvPr/>
        </p:nvSpPr>
        <p:spPr>
          <a:xfrm>
            <a:off x="2606394" y="3453188"/>
            <a:ext cx="322699" cy="32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0" name="Oval 9"/>
          <p:cNvSpPr/>
          <p:nvPr/>
        </p:nvSpPr>
        <p:spPr>
          <a:xfrm>
            <a:off x="2651214" y="3955164"/>
            <a:ext cx="322699" cy="32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2" name="Arc 11"/>
          <p:cNvSpPr/>
          <p:nvPr/>
        </p:nvSpPr>
        <p:spPr>
          <a:xfrm rot="21245363">
            <a:off x="2764177" y="1159468"/>
            <a:ext cx="7019129" cy="4823120"/>
          </a:xfrm>
          <a:prstGeom prst="arc">
            <a:avLst>
              <a:gd name="adj1" fmla="val 18547479"/>
              <a:gd name="adj2" fmla="val 20016989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290542" y="3264954"/>
            <a:ext cx="977060" cy="259055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400175" y="3264952"/>
            <a:ext cx="4890369" cy="83556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290544" y="657225"/>
            <a:ext cx="0" cy="260773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52549" y="3564169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>
                <a:solidFill>
                  <a:schemeClr val="accent6"/>
                </a:solidFill>
              </a:rPr>
              <a:t>x</a:t>
            </a:r>
            <a:r>
              <a:rPr lang="fr-FR" sz="2400" baseline="-25000" dirty="0" err="1">
                <a:solidFill>
                  <a:schemeClr val="accent6"/>
                </a:solidFill>
              </a:rPr>
              <a:t>F</a:t>
            </a:r>
            <a:endParaRPr lang="fr-FR" sz="2400" baseline="-25000" dirty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71516" y="5595555"/>
            <a:ext cx="418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>
                <a:solidFill>
                  <a:schemeClr val="accent6"/>
                </a:solidFill>
              </a:rPr>
              <a:t>y</a:t>
            </a:r>
            <a:r>
              <a:rPr lang="fr-FR" sz="2400" baseline="-25000" dirty="0" err="1">
                <a:solidFill>
                  <a:schemeClr val="accent6"/>
                </a:solidFill>
              </a:rPr>
              <a:t>F</a:t>
            </a:r>
            <a:endParaRPr lang="fr-FR" sz="2400" baseline="-25000" dirty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31167" y="542925"/>
            <a:ext cx="412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solidFill>
                  <a:schemeClr val="accent6"/>
                </a:solidFill>
              </a:rPr>
              <a:t>z</a:t>
            </a:r>
            <a:r>
              <a:rPr lang="fr-FR" sz="2400" baseline="-25000" dirty="0" err="1">
                <a:solidFill>
                  <a:schemeClr val="accent6"/>
                </a:solidFill>
              </a:rPr>
              <a:t>F</a:t>
            </a:r>
            <a:endParaRPr lang="fr-FR" sz="2400" baseline="-25000" dirty="0">
              <a:solidFill>
                <a:schemeClr val="accent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12084" y="2601628"/>
            <a:ext cx="48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6"/>
                </a:solidFill>
              </a:rPr>
              <a:t>O</a:t>
            </a:r>
            <a:r>
              <a:rPr lang="fr-FR" sz="2400" baseline="-25000" dirty="0" smtClean="0">
                <a:solidFill>
                  <a:schemeClr val="accent6"/>
                </a:solidFill>
              </a:rPr>
              <a:t>F</a:t>
            </a:r>
            <a:endParaRPr lang="fr-FR" sz="2400" baseline="-25000" dirty="0">
              <a:solidFill>
                <a:schemeClr val="accent6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281579" y="1714205"/>
            <a:ext cx="2422800" cy="154178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39040" y="1907541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>
                <a:solidFill>
                  <a:schemeClr val="accent6"/>
                </a:solidFill>
              </a:rPr>
              <a:t>r</a:t>
            </a:r>
            <a:r>
              <a:rPr lang="fr-FR" sz="2400" baseline="-25000" dirty="0" err="1">
                <a:solidFill>
                  <a:schemeClr val="accent6"/>
                </a:solidFill>
              </a:rPr>
              <a:t>F</a:t>
            </a:r>
            <a:endParaRPr lang="fr-FR" sz="2400" baseline="-25000" dirty="0">
              <a:solidFill>
                <a:schemeClr val="accent6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1833821" y="3250665"/>
            <a:ext cx="4455037" cy="101251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98188" y="4122430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>
                <a:solidFill>
                  <a:schemeClr val="accent6"/>
                </a:solidFill>
              </a:rPr>
              <a:t>α</a:t>
            </a:r>
            <a:endParaRPr lang="fr-FR" sz="2400" baseline="-25000" dirty="0">
              <a:solidFill>
                <a:schemeClr val="accent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65859" y="4010046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6"/>
                </a:solidFill>
              </a:rPr>
              <a:t>B</a:t>
            </a:r>
            <a:r>
              <a:rPr lang="fr-FR" sz="2400" baseline="-25000" dirty="0" smtClean="0">
                <a:solidFill>
                  <a:schemeClr val="accent6"/>
                </a:solidFill>
              </a:rPr>
              <a:t>i</a:t>
            </a:r>
            <a:endParaRPr lang="fr-FR" sz="2400" baseline="-25000" dirty="0">
              <a:solidFill>
                <a:schemeClr val="accent6"/>
              </a:solidFill>
            </a:endParaRPr>
          </a:p>
        </p:txBody>
      </p:sp>
      <p:sp>
        <p:nvSpPr>
          <p:cNvPr id="25" name="Arc 24"/>
          <p:cNvSpPr/>
          <p:nvPr/>
        </p:nvSpPr>
        <p:spPr>
          <a:xfrm rot="21245363">
            <a:off x="2304846" y="1100535"/>
            <a:ext cx="7485544" cy="5143612"/>
          </a:xfrm>
          <a:prstGeom prst="arc">
            <a:avLst>
              <a:gd name="adj1" fmla="val 10690874"/>
              <a:gd name="adj2" fmla="val 10895777"/>
            </a:avLst>
          </a:prstGeom>
          <a:ln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56922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4235535" y="1626377"/>
            <a:ext cx="2808980" cy="377523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46592" y="1624866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5"/>
                </a:solidFill>
              </a:rPr>
              <a:t>A</a:t>
            </a:r>
            <a:r>
              <a:rPr lang="fr-FR" sz="2400" baseline="-25000" dirty="0" smtClean="0">
                <a:solidFill>
                  <a:schemeClr val="accent5"/>
                </a:solidFill>
              </a:rPr>
              <a:t>i</a:t>
            </a:r>
            <a:endParaRPr lang="fr-FR" sz="2400" baseline="-25000" dirty="0">
              <a:solidFill>
                <a:schemeClr val="accent5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157663" y="1385888"/>
            <a:ext cx="3071812" cy="411480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26703" y="100036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2"/>
                </a:solidFill>
              </a:rPr>
              <a:t>x</a:t>
            </a:r>
            <a:r>
              <a:rPr lang="fr-FR" sz="2400" baseline="-25000" dirty="0" smtClean="0">
                <a:solidFill>
                  <a:schemeClr val="accent2"/>
                </a:solidFill>
              </a:rPr>
              <a:t>i</a:t>
            </a:r>
            <a:endParaRPr lang="fr-FR" sz="2400" baseline="-25000" dirty="0">
              <a:solidFill>
                <a:schemeClr val="accent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57663" y="5418088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6"/>
                </a:solidFill>
              </a:rPr>
              <a:t>B</a:t>
            </a:r>
            <a:r>
              <a:rPr lang="fr-FR" sz="2400" baseline="-25000" dirty="0" smtClean="0">
                <a:solidFill>
                  <a:schemeClr val="accent6"/>
                </a:solidFill>
              </a:rPr>
              <a:t>i</a:t>
            </a:r>
            <a:endParaRPr lang="fr-FR" sz="2400" baseline="-25000" dirty="0">
              <a:solidFill>
                <a:schemeClr val="accent6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816435" y="1285875"/>
            <a:ext cx="2782391" cy="3739501"/>
          </a:xfrm>
          <a:prstGeom prst="line">
            <a:avLst/>
          </a:prstGeom>
          <a:ln w="127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328988" y="4614863"/>
            <a:ext cx="909639" cy="795341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6124576" y="838201"/>
            <a:ext cx="909639" cy="795341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70129" y="2463066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2"/>
                </a:solidFill>
              </a:rPr>
              <a:t>L</a:t>
            </a:r>
            <a:r>
              <a:rPr lang="fr-FR" sz="2400" baseline="-25000" dirty="0" smtClean="0">
                <a:solidFill>
                  <a:schemeClr val="accent2"/>
                </a:solidFill>
              </a:rPr>
              <a:t>i</a:t>
            </a:r>
            <a:endParaRPr lang="fr-FR" sz="2400" baseline="-25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9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1414462" y="642938"/>
            <a:ext cx="0" cy="2160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409699" y="2798176"/>
            <a:ext cx="2160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14363" y="928688"/>
            <a:ext cx="795337" cy="18694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404937" y="1985963"/>
            <a:ext cx="1938338" cy="80745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>
            <a:off x="100012" y="1471625"/>
            <a:ext cx="2628900" cy="2628900"/>
          </a:xfrm>
          <a:prstGeom prst="arc">
            <a:avLst>
              <a:gd name="adj1" fmla="val 20291915"/>
              <a:gd name="adj2" fmla="val 0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3252786" y="2707599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>
                <a:solidFill>
                  <a:schemeClr val="accent6"/>
                </a:solidFill>
              </a:rPr>
              <a:t>x</a:t>
            </a:r>
            <a:r>
              <a:rPr lang="fr-FR" sz="2400" baseline="-25000" dirty="0" err="1">
                <a:solidFill>
                  <a:schemeClr val="accent6"/>
                </a:solidFill>
              </a:rPr>
              <a:t>F</a:t>
            </a:r>
            <a:endParaRPr lang="fr-FR" sz="2400" baseline="-25000" dirty="0">
              <a:solidFill>
                <a:schemeClr val="accent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42216" y="352722"/>
            <a:ext cx="418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>
                <a:solidFill>
                  <a:schemeClr val="accent6"/>
                </a:solidFill>
              </a:rPr>
              <a:t>y</a:t>
            </a:r>
            <a:r>
              <a:rPr lang="fr-FR" sz="2400" baseline="-25000" dirty="0" err="1">
                <a:solidFill>
                  <a:schemeClr val="accent6"/>
                </a:solidFill>
              </a:rPr>
              <a:t>F</a:t>
            </a:r>
            <a:endParaRPr lang="fr-FR" sz="2400" baseline="-25000" dirty="0">
              <a:solidFill>
                <a:schemeClr val="accent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4855" y="2729593"/>
            <a:ext cx="412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solidFill>
                  <a:schemeClr val="accent6"/>
                </a:solidFill>
              </a:rPr>
              <a:t>z</a:t>
            </a:r>
            <a:r>
              <a:rPr lang="fr-FR" sz="2400" baseline="-25000" dirty="0" err="1">
                <a:solidFill>
                  <a:schemeClr val="accent6"/>
                </a:solidFill>
              </a:rPr>
              <a:t>F</a:t>
            </a:r>
            <a:endParaRPr lang="fr-FR" sz="2400" baseline="-25000" dirty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9436" y="150268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u</a:t>
            </a:r>
            <a:endParaRPr lang="fr-FR" sz="24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528636" y="469223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v</a:t>
            </a:r>
            <a:endParaRPr lang="fr-FR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2728911" y="2255161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θ</a:t>
            </a:r>
            <a:r>
              <a:rPr lang="fr-FR" sz="2400" baseline="-25000" dirty="0" smtClean="0"/>
              <a:t>1</a:t>
            </a:r>
            <a:endParaRPr lang="fr-FR" sz="2400" baseline="-25000" dirty="0"/>
          </a:p>
        </p:txBody>
      </p:sp>
      <p:sp>
        <p:nvSpPr>
          <p:cNvPr id="20" name="Arc 19"/>
          <p:cNvSpPr/>
          <p:nvPr/>
        </p:nvSpPr>
        <p:spPr>
          <a:xfrm>
            <a:off x="95246" y="1466858"/>
            <a:ext cx="2628900" cy="2628900"/>
          </a:xfrm>
          <a:prstGeom prst="arc">
            <a:avLst>
              <a:gd name="adj1" fmla="val 14811415"/>
              <a:gd name="adj2" fmla="val 1616002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/>
          <p:cNvSpPr txBox="1"/>
          <p:nvPr/>
        </p:nvSpPr>
        <p:spPr>
          <a:xfrm>
            <a:off x="923924" y="1021673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θ</a:t>
            </a:r>
            <a:r>
              <a:rPr lang="fr-FR" sz="2400" baseline="-25000" dirty="0" smtClean="0"/>
              <a:t>1</a:t>
            </a:r>
            <a:endParaRPr lang="fr-FR" sz="2400" baseline="-250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310198" y="638176"/>
            <a:ext cx="0" cy="2160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305435" y="2793414"/>
            <a:ext cx="21600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510099" y="923926"/>
            <a:ext cx="795337" cy="18694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300673" y="1981201"/>
            <a:ext cx="1938338" cy="807451"/>
          </a:xfrm>
          <a:prstGeom prst="straightConnector1">
            <a:avLst/>
          </a:prstGeom>
          <a:ln w="28575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48522" y="2702837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v</a:t>
            </a:r>
            <a:endParaRPr lang="fr-FR" sz="24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5337952" y="347960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solidFill>
                  <a:schemeClr val="accent6"/>
                </a:solidFill>
              </a:rPr>
              <a:t>z</a:t>
            </a:r>
            <a:r>
              <a:rPr lang="fr-FR" sz="2400" baseline="-25000" dirty="0" err="1" smtClean="0">
                <a:solidFill>
                  <a:schemeClr val="accent6"/>
                </a:solidFill>
              </a:rPr>
              <a:t>F</a:t>
            </a:r>
            <a:endParaRPr lang="fr-FR" sz="2400" baseline="-25000" dirty="0">
              <a:solidFill>
                <a:schemeClr val="accent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40591" y="2724831"/>
            <a:ext cx="412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u</a:t>
            </a:r>
            <a:endParaRPr lang="fr-FR" sz="24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7015172" y="1497924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>
                <a:solidFill>
                  <a:schemeClr val="accent5"/>
                </a:solidFill>
              </a:rPr>
              <a:t>y</a:t>
            </a:r>
            <a:r>
              <a:rPr lang="fr-FR" sz="2400" baseline="-25000" dirty="0" err="1" smtClean="0">
                <a:solidFill>
                  <a:schemeClr val="accent5"/>
                </a:solidFill>
              </a:rPr>
              <a:t>M</a:t>
            </a:r>
            <a:endParaRPr lang="fr-FR" sz="2400" baseline="-25000" dirty="0">
              <a:solidFill>
                <a:schemeClr val="accent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24372" y="464461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w</a:t>
            </a:r>
            <a:endParaRPr lang="fr-FR" sz="24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6624647" y="2250399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θ</a:t>
            </a:r>
            <a:r>
              <a:rPr lang="fr-FR" sz="2400" baseline="-25000" dirty="0" smtClean="0"/>
              <a:t>2</a:t>
            </a:r>
            <a:endParaRPr lang="fr-FR" sz="24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4819660" y="1016911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θ</a:t>
            </a:r>
            <a:r>
              <a:rPr lang="fr-FR" sz="2400" baseline="-25000" dirty="0" smtClean="0"/>
              <a:t>2</a:t>
            </a:r>
            <a:endParaRPr lang="fr-FR" sz="2400" baseline="-250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9263082" y="647701"/>
            <a:ext cx="0" cy="21600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258319" y="2802939"/>
            <a:ext cx="21600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8462983" y="933451"/>
            <a:ext cx="795337" cy="1869488"/>
          </a:xfrm>
          <a:prstGeom prst="straightConnector1">
            <a:avLst/>
          </a:prstGeom>
          <a:ln w="28575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9253557" y="1990726"/>
            <a:ext cx="1938338" cy="807451"/>
          </a:xfrm>
          <a:prstGeom prst="straightConnector1">
            <a:avLst/>
          </a:prstGeom>
          <a:ln w="28575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39231" y="32158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u</a:t>
            </a:r>
            <a:endParaRPr lang="fr-FR" sz="2400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11191893" y="2788561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w</a:t>
            </a:r>
            <a:endParaRPr lang="fr-FR" sz="2400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10577531" y="2259924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θ</a:t>
            </a:r>
            <a:r>
              <a:rPr lang="fr-FR" sz="2400" baseline="-25000" dirty="0" smtClean="0"/>
              <a:t>3</a:t>
            </a:r>
            <a:endParaRPr lang="fr-FR" sz="2400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8772544" y="1026436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θ</a:t>
            </a:r>
            <a:r>
              <a:rPr lang="fr-FR" sz="2400" baseline="-25000" dirty="0" smtClean="0"/>
              <a:t>3</a:t>
            </a:r>
            <a:endParaRPr lang="fr-FR" sz="2400" baseline="-25000" dirty="0"/>
          </a:p>
        </p:txBody>
      </p:sp>
      <p:sp>
        <p:nvSpPr>
          <p:cNvPr id="47" name="Arc 46"/>
          <p:cNvSpPr/>
          <p:nvPr/>
        </p:nvSpPr>
        <p:spPr>
          <a:xfrm>
            <a:off x="3995738" y="1481151"/>
            <a:ext cx="2628900" cy="2628900"/>
          </a:xfrm>
          <a:prstGeom prst="arc">
            <a:avLst>
              <a:gd name="adj1" fmla="val 20291915"/>
              <a:gd name="adj2" fmla="val 0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Arc 47"/>
          <p:cNvSpPr/>
          <p:nvPr/>
        </p:nvSpPr>
        <p:spPr>
          <a:xfrm>
            <a:off x="3990972" y="1476384"/>
            <a:ext cx="2628900" cy="2628900"/>
          </a:xfrm>
          <a:prstGeom prst="arc">
            <a:avLst>
              <a:gd name="adj1" fmla="val 14811415"/>
              <a:gd name="adj2" fmla="val 1616002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Arc 48"/>
          <p:cNvSpPr/>
          <p:nvPr/>
        </p:nvSpPr>
        <p:spPr>
          <a:xfrm>
            <a:off x="7948611" y="1476389"/>
            <a:ext cx="2628900" cy="2628900"/>
          </a:xfrm>
          <a:prstGeom prst="arc">
            <a:avLst>
              <a:gd name="adj1" fmla="val 20291915"/>
              <a:gd name="adj2" fmla="val 0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Arc 49"/>
          <p:cNvSpPr/>
          <p:nvPr/>
        </p:nvSpPr>
        <p:spPr>
          <a:xfrm>
            <a:off x="7943845" y="1471622"/>
            <a:ext cx="2628900" cy="2628900"/>
          </a:xfrm>
          <a:prstGeom prst="arc">
            <a:avLst>
              <a:gd name="adj1" fmla="val 14811415"/>
              <a:gd name="adj2" fmla="val 1616002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TextBox 50"/>
          <p:cNvSpPr txBox="1"/>
          <p:nvPr/>
        </p:nvSpPr>
        <p:spPr>
          <a:xfrm>
            <a:off x="8153409" y="421599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>
                <a:solidFill>
                  <a:schemeClr val="accent5"/>
                </a:solidFill>
              </a:rPr>
              <a:t>x</a:t>
            </a:r>
            <a:r>
              <a:rPr lang="fr-FR" sz="2400" baseline="-25000" dirty="0" err="1" smtClean="0">
                <a:solidFill>
                  <a:schemeClr val="accent5"/>
                </a:solidFill>
              </a:rPr>
              <a:t>M</a:t>
            </a:r>
            <a:endParaRPr lang="fr-FR" sz="2400" baseline="-25000" dirty="0">
              <a:solidFill>
                <a:schemeClr val="accent5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977572" y="1488399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>
                <a:solidFill>
                  <a:schemeClr val="accent5"/>
                </a:solidFill>
              </a:rPr>
              <a:t>z</a:t>
            </a:r>
            <a:r>
              <a:rPr lang="fr-FR" sz="2400" baseline="-25000" dirty="0" err="1" smtClean="0">
                <a:solidFill>
                  <a:schemeClr val="accent5"/>
                </a:solidFill>
              </a:rPr>
              <a:t>M</a:t>
            </a:r>
            <a:endParaRPr lang="fr-FR" sz="2400" baseline="-25000" dirty="0">
              <a:solidFill>
                <a:schemeClr val="accent5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867785" y="2679024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>
                <a:solidFill>
                  <a:schemeClr val="accent5"/>
                </a:solidFill>
              </a:rPr>
              <a:t>y</a:t>
            </a:r>
            <a:r>
              <a:rPr lang="fr-FR" sz="2400" baseline="-25000" dirty="0" err="1" smtClean="0">
                <a:solidFill>
                  <a:schemeClr val="accent5"/>
                </a:solidFill>
              </a:rPr>
              <a:t>M</a:t>
            </a:r>
            <a:endParaRPr lang="fr-FR" sz="2400" baseline="-25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624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60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Renaud Costadoat</dc:creator>
  <cp:lastModifiedBy>Renaud Costadoat</cp:lastModifiedBy>
  <cp:revision>4</cp:revision>
  <dcterms:created xsi:type="dcterms:W3CDTF">2014-11-25T13:47:18Z</dcterms:created>
  <dcterms:modified xsi:type="dcterms:W3CDTF">2014-11-25T14:20:28Z</dcterms:modified>
</cp:coreProperties>
</file>