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1815E0-A3AF-45E7-93AF-F6766C2FC447}" type="slidenum">
              <a:rPr lang="es-CR" smtClean="0"/>
              <a:t>‹#›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9713CA-B192-4FA2-B277-4CE23D3216D8}" type="datetimeFigureOut">
              <a:rPr lang="es-CR" smtClean="0"/>
              <a:t>25/7/2018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543800" cy="2593975"/>
          </a:xfrm>
        </p:spPr>
        <p:txBody>
          <a:bodyPr/>
          <a:lstStyle/>
          <a:p>
            <a:pPr algn="ctr"/>
            <a:r>
              <a:rPr lang="es-CR" b="1" dirty="0" smtClean="0"/>
              <a:t>PREDICIENDO PREFERENCIA DE CLIENTES</a:t>
            </a:r>
            <a:endParaRPr lang="es-C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6" y="3276600"/>
            <a:ext cx="8472055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 smtClean="0"/>
              <a:t>Objetivos alcanzados</a:t>
            </a:r>
            <a:endParaRPr lang="es-C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400" dirty="0" smtClean="0"/>
              <a:t>Predicciones de la velocidad de autos</a:t>
            </a:r>
          </a:p>
          <a:p>
            <a:r>
              <a:rPr lang="es-CR" sz="2400" dirty="0" smtClean="0"/>
              <a:t>Predicción de la preferencia de marca en encuesta</a:t>
            </a:r>
          </a:p>
          <a:p>
            <a:r>
              <a:rPr lang="es-CR" sz="2400" dirty="0" smtClean="0"/>
              <a:t>Predicción múltiple de volumen</a:t>
            </a:r>
          </a:p>
          <a:p>
            <a:r>
              <a:rPr lang="es-CR" sz="2400" dirty="0" smtClean="0"/>
              <a:t>“</a:t>
            </a:r>
            <a:r>
              <a:rPr lang="es-CR" sz="2400" dirty="0" err="1" smtClean="0"/>
              <a:t>Market</a:t>
            </a:r>
            <a:r>
              <a:rPr lang="es-CR" sz="2400" dirty="0" smtClean="0"/>
              <a:t> </a:t>
            </a:r>
            <a:r>
              <a:rPr lang="es-CR" sz="2400" dirty="0" err="1" smtClean="0"/>
              <a:t>Basket</a:t>
            </a:r>
            <a:r>
              <a:rPr lang="es-CR" sz="2400" dirty="0" smtClean="0"/>
              <a:t> </a:t>
            </a:r>
            <a:r>
              <a:rPr lang="es-CR" sz="2400" dirty="0" err="1" smtClean="0"/>
              <a:t>Analisis</a:t>
            </a:r>
            <a:r>
              <a:rPr lang="es-CR" sz="2400" dirty="0" smtClean="0"/>
              <a:t>” sobre ventas de </a:t>
            </a:r>
            <a:r>
              <a:rPr lang="es-CR" sz="2400" dirty="0" err="1" smtClean="0"/>
              <a:t>Electronidex’s</a:t>
            </a:r>
            <a:endParaRPr lang="es-CR" sz="2400" dirty="0" smtClean="0"/>
          </a:p>
          <a:p>
            <a:r>
              <a:rPr lang="es-CR" sz="2400" dirty="0" smtClean="0"/>
              <a:t>Aplicación de Data </a:t>
            </a:r>
            <a:r>
              <a:rPr lang="es-CR" sz="2400" dirty="0" err="1" smtClean="0"/>
              <a:t>Mining</a:t>
            </a:r>
            <a:r>
              <a:rPr lang="es-CR" sz="2400" dirty="0" smtClean="0"/>
              <a:t> a nivel empresarial </a:t>
            </a:r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92495"/>
            <a:ext cx="5616884" cy="24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/>
              <a:t>Predicción de la preferencia de marca en encuesta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6096000" cy="4488536"/>
          </a:xfr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59303"/>
              </p:ext>
            </p:extLst>
          </p:nvPr>
        </p:nvGraphicFramePr>
        <p:xfrm>
          <a:off x="6629400" y="1828800"/>
          <a:ext cx="18288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</a:tblGrid>
              <a:tr h="465282"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u="none" strike="noStrike">
                          <a:effectLst/>
                        </a:rPr>
                        <a:t>0</a:t>
                      </a:r>
                      <a:endParaRPr lang="es-C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u="none" strike="noStrike">
                          <a:effectLst/>
                        </a:rPr>
                        <a:t>Acer</a:t>
                      </a:r>
                      <a:endParaRPr lang="es-C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25318"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u="none" strike="noStrike">
                          <a:effectLst/>
                        </a:rPr>
                        <a:t>1</a:t>
                      </a:r>
                      <a:endParaRPr lang="es-C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u="none" strike="noStrike" dirty="0">
                          <a:effectLst/>
                        </a:rPr>
                        <a:t>Sony</a:t>
                      </a:r>
                      <a:endParaRPr lang="es-C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7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/>
              <a:t>Predicción múltiple de volumen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54" y="2667001"/>
            <a:ext cx="5691908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17" y="2697758"/>
            <a:ext cx="5650135" cy="4160242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013334"/>
              </p:ext>
            </p:extLst>
          </p:nvPr>
        </p:nvGraphicFramePr>
        <p:xfrm>
          <a:off x="228600" y="1562098"/>
          <a:ext cx="1828800" cy="1447802"/>
        </p:xfrm>
        <a:graphic>
          <a:graphicData uri="http://schemas.openxmlformats.org/drawingml/2006/table">
            <a:tbl>
              <a:tblPr/>
              <a:tblGrid>
                <a:gridCol w="821493"/>
                <a:gridCol w="1007307"/>
              </a:tblGrid>
              <a:tr h="357482"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Laptop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82"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Netbook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82"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6,7,8,9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56"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10,11,12,13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620000" cy="1143000"/>
          </a:xfrm>
        </p:spPr>
        <p:txBody>
          <a:bodyPr/>
          <a:lstStyle/>
          <a:p>
            <a:pPr algn="ctr"/>
            <a:r>
              <a:rPr lang="es-CR" dirty="0"/>
              <a:t>“</a:t>
            </a:r>
            <a:r>
              <a:rPr lang="es-CR" b="1" dirty="0" err="1"/>
              <a:t>Market</a:t>
            </a:r>
            <a:r>
              <a:rPr lang="es-CR" b="1" dirty="0"/>
              <a:t> </a:t>
            </a:r>
            <a:r>
              <a:rPr lang="es-CR" b="1" dirty="0" err="1"/>
              <a:t>Basket</a:t>
            </a:r>
            <a:r>
              <a:rPr lang="es-CR" b="1" dirty="0"/>
              <a:t> </a:t>
            </a:r>
            <a:r>
              <a:rPr lang="es-CR" b="1" dirty="0" err="1"/>
              <a:t>Analisis</a:t>
            </a:r>
            <a:r>
              <a:rPr lang="es-CR" b="1" dirty="0"/>
              <a:t>” sobre ventas de </a:t>
            </a:r>
            <a:r>
              <a:rPr lang="es-CR" b="1" dirty="0" err="1"/>
              <a:t>Electronidex’s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199"/>
            <a:ext cx="5715000" cy="42080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5715000" cy="4208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45555"/>
            <a:ext cx="5867400" cy="43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 smtClean="0"/>
              <a:t>Aplicaciones de Data </a:t>
            </a:r>
            <a:r>
              <a:rPr lang="es-CR" b="1" dirty="0" err="1" smtClean="0"/>
              <a:t>Mining</a:t>
            </a:r>
            <a:r>
              <a:rPr lang="es-CR" b="1" dirty="0" smtClean="0"/>
              <a:t> a futuro</a:t>
            </a:r>
            <a:endParaRPr lang="es-C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800600"/>
          </a:xfrm>
        </p:spPr>
        <p:txBody>
          <a:bodyPr/>
          <a:lstStyle/>
          <a:p>
            <a:r>
              <a:rPr lang="es-CR" sz="2400" dirty="0" smtClean="0"/>
              <a:t>Como mejorar la distribución de productos?</a:t>
            </a:r>
          </a:p>
          <a:p>
            <a:r>
              <a:rPr lang="es-CR" sz="2400" dirty="0" smtClean="0"/>
              <a:t>Es posible predecir el comportamiento de los clientes?</a:t>
            </a:r>
          </a:p>
          <a:p>
            <a:r>
              <a:rPr lang="es-CR" sz="2400" dirty="0" smtClean="0"/>
              <a:t>Existen patrones y tendencias de compras?</a:t>
            </a:r>
          </a:p>
          <a:p>
            <a:r>
              <a:rPr lang="es-CR" sz="2400" dirty="0" smtClean="0"/>
              <a:t>Que se puede hacer para mejorar las ventas?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83157"/>
            <a:ext cx="4038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 smtClean="0"/>
              <a:t>Comentario?</a:t>
            </a:r>
            <a:endParaRPr lang="es-C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2600"/>
            <a:ext cx="8477673" cy="4724400"/>
          </a:xfrm>
        </p:spPr>
      </p:pic>
    </p:spTree>
    <p:extLst>
      <p:ext uri="{BB962C8B-B14F-4D97-AF65-F5344CB8AC3E}">
        <p14:creationId xmlns:p14="http://schemas.microsoft.com/office/powerpoint/2010/main" val="21108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391</TotalTime>
  <Words>113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PREDICIENDO PREFERENCIA DE CLIENTES</vt:lpstr>
      <vt:lpstr>Objetivos alcanzados</vt:lpstr>
      <vt:lpstr>Predicción de la preferencia de marca en encuesta</vt:lpstr>
      <vt:lpstr>Predicción múltiple de volumen</vt:lpstr>
      <vt:lpstr>“Market Basket Analisis” sobre ventas de Electronidex’s </vt:lpstr>
      <vt:lpstr>Aplicaciones de Data Mining a futuro</vt:lpstr>
      <vt:lpstr>Comentario?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Vargas</dc:creator>
  <cp:lastModifiedBy>Esteban Vargas</cp:lastModifiedBy>
  <cp:revision>19</cp:revision>
  <dcterms:created xsi:type="dcterms:W3CDTF">2018-07-15T20:19:01Z</dcterms:created>
  <dcterms:modified xsi:type="dcterms:W3CDTF">2018-07-25T23:46:13Z</dcterms:modified>
</cp:coreProperties>
</file>