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1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215E1D-EA1C-448D-8B82-C51EEBBB5F0B}" type="datetimeFigureOut">
              <a:rPr lang="es-CR" smtClean="0"/>
              <a:t>22/8/2018</a:t>
            </a:fld>
            <a:endParaRPr lang="es-C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3DB52A-0CB3-4A49-AD82-44251FFC79EE}" type="slidenum">
              <a:rPr lang="es-CR" smtClean="0"/>
              <a:t>‹#›</a:t>
            </a:fld>
            <a:endParaRPr lang="es-C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8001000" cy="3352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IMPLEMENTACIÓN DE SUB METERS EN CASA INTELIGENTES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7783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lang="es-CR" dirty="0" smtClean="0"/>
              <a:t>PROMEDIO POR HORA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731"/>
            <a:ext cx="3765077" cy="27722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269989"/>
            <a:ext cx="3486622" cy="2567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3543415" cy="26090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416198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 smtClean="0"/>
              <a:t>1</a:t>
            </a:r>
            <a:endParaRPr lang="es-C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29822" y="6248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/>
              <a:t>2</a:t>
            </a:r>
            <a:endParaRPr lang="es-C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413304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/>
              <a:t>3</a:t>
            </a:r>
            <a:endParaRPr lang="es-CR" sz="2000" b="1" dirty="0"/>
          </a:p>
        </p:txBody>
      </p:sp>
    </p:spTree>
    <p:extLst>
      <p:ext uri="{BB962C8B-B14F-4D97-AF65-F5344CB8AC3E}">
        <p14:creationId xmlns:p14="http://schemas.microsoft.com/office/powerpoint/2010/main" val="27820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RECOMENDACIÓNES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 smtClean="0"/>
          </a:p>
          <a:p>
            <a:endParaRPr lang="es-CR" dirty="0" smtClean="0"/>
          </a:p>
          <a:p>
            <a:pPr algn="ctr"/>
            <a:r>
              <a:rPr lang="es-CR" dirty="0" smtClean="0"/>
              <a:t>Regular el consumo de a/c y calentador de agua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Brindar información a tiempo real del consumo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Agregar mas objetos a las sub divisiones para mejor análisis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317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988"/>
            <a:ext cx="9144000" cy="4756012"/>
          </a:xfrm>
        </p:spPr>
      </p:pic>
      <p:sp>
        <p:nvSpPr>
          <p:cNvPr id="7" name="TextBox 6"/>
          <p:cNvSpPr txBox="1"/>
          <p:nvPr/>
        </p:nvSpPr>
        <p:spPr>
          <a:xfrm>
            <a:off x="0" y="190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PREGUNTAS?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9434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 smtClean="0"/>
          </a:p>
          <a:p>
            <a:pPr algn="ctr"/>
            <a:r>
              <a:rPr lang="es-CR" dirty="0" smtClean="0"/>
              <a:t>Introducción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Manejo de datos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 Análisis de los datos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Recomendaci</a:t>
            </a:r>
            <a:r>
              <a:rPr lang="es-CR" dirty="0" smtClean="0"/>
              <a:t>ones</a:t>
            </a:r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319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INTRODUCCIÓN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CR" dirty="0" smtClean="0"/>
          </a:p>
          <a:p>
            <a:pPr algn="ctr"/>
            <a:endParaRPr lang="es-CR" dirty="0" smtClean="0"/>
          </a:p>
          <a:p>
            <a:pPr algn="ctr"/>
            <a:r>
              <a:rPr lang="es-CR" dirty="0" smtClean="0"/>
              <a:t>Casas </a:t>
            </a:r>
            <a:r>
              <a:rPr lang="es-CR" dirty="0" smtClean="0"/>
              <a:t>inteligentes</a:t>
            </a:r>
            <a:endParaRPr lang="es-CR" dirty="0"/>
          </a:p>
          <a:p>
            <a:pPr algn="ctr"/>
            <a:endParaRPr lang="es-CR" dirty="0" smtClean="0"/>
          </a:p>
          <a:p>
            <a:pPr algn="ctr"/>
            <a:r>
              <a:rPr lang="es-CR" dirty="0" smtClean="0"/>
              <a:t>Sub </a:t>
            </a:r>
            <a:r>
              <a:rPr lang="es-CR" dirty="0" err="1" smtClean="0"/>
              <a:t>Metering</a:t>
            </a:r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49044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MANEJO DE LA DATA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ES" dirty="0" smtClean="0"/>
          </a:p>
          <a:p>
            <a:pPr algn="ctr"/>
            <a:r>
              <a:rPr lang="es-ES" dirty="0" smtClean="0"/>
              <a:t>Recolectar datos 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Generar funciones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Almacenamiento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Seguridad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48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POSIBLES PROBLEMAS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Extracción </a:t>
            </a:r>
            <a:r>
              <a:rPr lang="es-ES" dirty="0" smtClean="0"/>
              <a:t>de datos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Mal </a:t>
            </a:r>
            <a:r>
              <a:rPr lang="es-ES" dirty="0" smtClean="0"/>
              <a:t>funcionamiento</a:t>
            </a:r>
          </a:p>
          <a:p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09600" y="4876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500" dirty="0" smtClean="0"/>
              <a:t>Soluciones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62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Objetivos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CR" dirty="0" smtClean="0"/>
          </a:p>
          <a:p>
            <a:pPr algn="ctr"/>
            <a:r>
              <a:rPr lang="es-CR" dirty="0" smtClean="0"/>
              <a:t>Recolectar datos para análisis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Mejorar el uso de energía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Sostenibilidad y ahorro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Mejorar la oferta desde ambos sectores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4825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DATOS ANALIZADOS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 smtClean="0"/>
          </a:p>
          <a:p>
            <a:pPr algn="ctr"/>
            <a:r>
              <a:rPr lang="es-CR" dirty="0" smtClean="0"/>
              <a:t>Francia, Paris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Consumo </a:t>
            </a:r>
            <a:r>
              <a:rPr lang="es-CR" dirty="0" err="1" smtClean="0"/>
              <a:t>electrico</a:t>
            </a:r>
            <a:r>
              <a:rPr lang="es-CR" dirty="0" smtClean="0"/>
              <a:t> del 2006 – 2010</a:t>
            </a:r>
          </a:p>
          <a:p>
            <a:pPr algn="ctr"/>
            <a:endParaRPr lang="es-CR" dirty="0"/>
          </a:p>
          <a:p>
            <a:pPr algn="ctr"/>
            <a:r>
              <a:rPr lang="es-CR" dirty="0" smtClean="0"/>
              <a:t>Sub </a:t>
            </a:r>
            <a:r>
              <a:rPr lang="es-CR" dirty="0" err="1" smtClean="0"/>
              <a:t>Metering</a:t>
            </a:r>
            <a:r>
              <a:rPr lang="es-CR" dirty="0" smtClean="0"/>
              <a:t> y horarios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848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s-CR" dirty="0" smtClean="0"/>
              <a:t>Promedio por año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4352"/>
            <a:ext cx="3699058" cy="27236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54473"/>
            <a:ext cx="3851458" cy="247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134352"/>
            <a:ext cx="4114800" cy="2723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74893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 smtClean="0"/>
              <a:t>1</a:t>
            </a:r>
            <a:endParaRPr lang="es-C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374893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/>
              <a:t>3</a:t>
            </a:r>
            <a:endParaRPr lang="es-C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2258" y="165447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/>
              <a:t>2</a:t>
            </a:r>
            <a:endParaRPr lang="es-CR" sz="2000" b="1" dirty="0"/>
          </a:p>
        </p:txBody>
      </p:sp>
    </p:spTree>
    <p:extLst>
      <p:ext uri="{BB962C8B-B14F-4D97-AF65-F5344CB8AC3E}">
        <p14:creationId xmlns:p14="http://schemas.microsoft.com/office/powerpoint/2010/main" val="23675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lang="es-CR" dirty="0" smtClean="0"/>
              <a:t>PROMEDIO POR MES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5742"/>
            <a:ext cx="3765077" cy="27722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48691"/>
            <a:ext cx="3657600" cy="245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4107107"/>
            <a:ext cx="3962400" cy="2750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374126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 smtClean="0"/>
              <a:t>1</a:t>
            </a:r>
            <a:endParaRPr lang="es-C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372132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/>
              <a:t>3</a:t>
            </a:r>
            <a:endParaRPr lang="es-C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8401" y="172190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 dirty="0"/>
              <a:t>2</a:t>
            </a:r>
            <a:endParaRPr lang="es-CR" sz="2000" b="1" dirty="0"/>
          </a:p>
        </p:txBody>
      </p:sp>
    </p:spTree>
    <p:extLst>
      <p:ext uri="{BB962C8B-B14F-4D97-AF65-F5344CB8AC3E}">
        <p14:creationId xmlns:p14="http://schemas.microsoft.com/office/powerpoint/2010/main" val="28733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831</TotalTime>
  <Words>124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IMPLEMENTACIÓN DE SUB METERS EN CASA INTELIGENTES </vt:lpstr>
      <vt:lpstr>AGENDA</vt:lpstr>
      <vt:lpstr>INTRODUCCIÓN</vt:lpstr>
      <vt:lpstr>MANEJO DE LA DATA</vt:lpstr>
      <vt:lpstr>POSIBLES PROBLEMAS DE DATOS</vt:lpstr>
      <vt:lpstr>Objetivos</vt:lpstr>
      <vt:lpstr>DATOS ANALIZADOS</vt:lpstr>
      <vt:lpstr>Promedio por año</vt:lpstr>
      <vt:lpstr>PROMEDIO POR MES</vt:lpstr>
      <vt:lpstr>PROMEDIO POR HORA</vt:lpstr>
      <vt:lpstr>RECOMENDACIÓNES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Esteban Vargas</dc:creator>
  <cp:lastModifiedBy>Esteban Vargas</cp:lastModifiedBy>
  <cp:revision>18</cp:revision>
  <dcterms:created xsi:type="dcterms:W3CDTF">2018-08-22T04:41:32Z</dcterms:created>
  <dcterms:modified xsi:type="dcterms:W3CDTF">2018-08-23T03:03:15Z</dcterms:modified>
</cp:coreProperties>
</file>