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60" r:id="rId6"/>
    <p:sldId id="261" r:id="rId7"/>
    <p:sldId id="258" r:id="rId8"/>
    <p:sldId id="262" r:id="rId9"/>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08AF9-DFAD-44DB-9088-8833EFD7570A}"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s-CR"/>
        </a:p>
      </dgm:t>
    </dgm:pt>
    <dgm:pt modelId="{F8E2A8C0-C23C-4F2F-ABEF-0CFE32680D61}">
      <dgm:prSet phldrT="[Text]"/>
      <dgm:spPr/>
      <dgm:t>
        <a:bodyPr/>
        <a:lstStyle/>
        <a:p>
          <a:r>
            <a:rPr lang="es-CR" dirty="0" smtClean="0"/>
            <a:t>Analizar el data set</a:t>
          </a:r>
          <a:endParaRPr lang="es-CR" dirty="0"/>
        </a:p>
      </dgm:t>
    </dgm:pt>
    <dgm:pt modelId="{D58F81AD-649C-49FE-8B5F-73591F26DB84}" type="parTrans" cxnId="{EA4A1759-353F-4AAB-AD4D-83646F952FBD}">
      <dgm:prSet/>
      <dgm:spPr/>
      <dgm:t>
        <a:bodyPr/>
        <a:lstStyle/>
        <a:p>
          <a:endParaRPr lang="es-CR"/>
        </a:p>
      </dgm:t>
    </dgm:pt>
    <dgm:pt modelId="{508D4201-196A-4481-B97D-D6A046F2E546}" type="sibTrans" cxnId="{EA4A1759-353F-4AAB-AD4D-83646F952FBD}">
      <dgm:prSet/>
      <dgm:spPr/>
      <dgm:t>
        <a:bodyPr/>
        <a:lstStyle/>
        <a:p>
          <a:endParaRPr lang="es-CR"/>
        </a:p>
      </dgm:t>
    </dgm:pt>
    <dgm:pt modelId="{783AE575-CC14-4281-9151-E142EE859F0A}">
      <dgm:prSet phldrT="[Text]"/>
      <dgm:spPr/>
      <dgm:t>
        <a:bodyPr/>
        <a:lstStyle/>
        <a:p>
          <a:r>
            <a:rPr lang="es-CR" dirty="0" smtClean="0"/>
            <a:t>Limpieza y  procesamiento de los datos</a:t>
          </a:r>
          <a:endParaRPr lang="es-CR" dirty="0"/>
        </a:p>
      </dgm:t>
    </dgm:pt>
    <dgm:pt modelId="{B5BBCE40-9375-45E7-8E1F-1EC61E901AF5}" type="parTrans" cxnId="{387DA363-3A0D-4930-A01E-86ED1728CEE3}">
      <dgm:prSet/>
      <dgm:spPr/>
      <dgm:t>
        <a:bodyPr/>
        <a:lstStyle/>
        <a:p>
          <a:endParaRPr lang="es-CR"/>
        </a:p>
      </dgm:t>
    </dgm:pt>
    <dgm:pt modelId="{91EA4277-C32C-4234-BEC6-E60BB8ACC973}" type="sibTrans" cxnId="{387DA363-3A0D-4930-A01E-86ED1728CEE3}">
      <dgm:prSet/>
      <dgm:spPr/>
      <dgm:t>
        <a:bodyPr/>
        <a:lstStyle/>
        <a:p>
          <a:endParaRPr lang="es-CR"/>
        </a:p>
      </dgm:t>
    </dgm:pt>
    <dgm:pt modelId="{D1D5D1D7-77F2-4733-8E46-97EABC47F08A}">
      <dgm:prSet phldrT="[Text]"/>
      <dgm:spPr/>
      <dgm:t>
        <a:bodyPr/>
        <a:lstStyle/>
        <a:p>
          <a:r>
            <a:rPr lang="es-CR" dirty="0" smtClean="0"/>
            <a:t>Partición de datos. Entrenar los datos</a:t>
          </a:r>
          <a:endParaRPr lang="es-CR" dirty="0"/>
        </a:p>
      </dgm:t>
    </dgm:pt>
    <dgm:pt modelId="{4A8F606E-CF69-4BD6-B838-E866817DB228}" type="parTrans" cxnId="{3F0F7E14-C862-43B8-9FED-A38AC3997B05}">
      <dgm:prSet/>
      <dgm:spPr/>
      <dgm:t>
        <a:bodyPr/>
        <a:lstStyle/>
        <a:p>
          <a:endParaRPr lang="es-CR"/>
        </a:p>
      </dgm:t>
    </dgm:pt>
    <dgm:pt modelId="{828D032B-5174-401E-ADD4-29B14ADCB9C1}" type="sibTrans" cxnId="{3F0F7E14-C862-43B8-9FED-A38AC3997B05}">
      <dgm:prSet/>
      <dgm:spPr/>
      <dgm:t>
        <a:bodyPr/>
        <a:lstStyle/>
        <a:p>
          <a:endParaRPr lang="es-CR"/>
        </a:p>
      </dgm:t>
    </dgm:pt>
    <dgm:pt modelId="{3BFEA7E2-B0A1-42E6-B504-E626A4254173}">
      <dgm:prSet phldrT="[Text]"/>
      <dgm:spPr/>
      <dgm:t>
        <a:bodyPr/>
        <a:lstStyle/>
        <a:p>
          <a:r>
            <a:rPr lang="es-CR" dirty="0" smtClean="0"/>
            <a:t>Selección de modelo por medio de pruebas</a:t>
          </a:r>
          <a:endParaRPr lang="es-CR" dirty="0"/>
        </a:p>
      </dgm:t>
    </dgm:pt>
    <dgm:pt modelId="{E3857D0A-570A-4F4C-A5AE-5704471DD739}" type="parTrans" cxnId="{2AFFCBCD-DF4A-459C-B3E3-F84CB47ECF9E}">
      <dgm:prSet/>
      <dgm:spPr/>
      <dgm:t>
        <a:bodyPr/>
        <a:lstStyle/>
        <a:p>
          <a:endParaRPr lang="es-CR"/>
        </a:p>
      </dgm:t>
    </dgm:pt>
    <dgm:pt modelId="{62F34533-711A-4101-9318-815AA38E6B97}" type="sibTrans" cxnId="{2AFFCBCD-DF4A-459C-B3E3-F84CB47ECF9E}">
      <dgm:prSet/>
      <dgm:spPr/>
      <dgm:t>
        <a:bodyPr/>
        <a:lstStyle/>
        <a:p>
          <a:endParaRPr lang="es-CR"/>
        </a:p>
      </dgm:t>
    </dgm:pt>
    <dgm:pt modelId="{501C3FD4-B5C8-4335-AA76-1719DCBA3900}">
      <dgm:prSet phldrT="[Text]"/>
      <dgm:spPr/>
      <dgm:t>
        <a:bodyPr/>
        <a:lstStyle/>
        <a:p>
          <a:r>
            <a:rPr lang="es-CR" dirty="0" smtClean="0"/>
            <a:t>Ejecución de predicción</a:t>
          </a:r>
          <a:endParaRPr lang="es-CR" dirty="0"/>
        </a:p>
      </dgm:t>
    </dgm:pt>
    <dgm:pt modelId="{8D26D540-FAE9-4EE3-AC60-F4A8C97BC1BA}" type="parTrans" cxnId="{3BF22960-3025-4360-B852-7A1A3D79B7DB}">
      <dgm:prSet/>
      <dgm:spPr/>
      <dgm:t>
        <a:bodyPr/>
        <a:lstStyle/>
        <a:p>
          <a:endParaRPr lang="es-CR"/>
        </a:p>
      </dgm:t>
    </dgm:pt>
    <dgm:pt modelId="{751E30E2-68CA-4E76-B1FA-2D07A32B1565}" type="sibTrans" cxnId="{3BF22960-3025-4360-B852-7A1A3D79B7DB}">
      <dgm:prSet/>
      <dgm:spPr/>
      <dgm:t>
        <a:bodyPr/>
        <a:lstStyle/>
        <a:p>
          <a:endParaRPr lang="es-CR"/>
        </a:p>
      </dgm:t>
    </dgm:pt>
    <dgm:pt modelId="{229F7D6C-C72A-44ED-85C9-2A5CD2B30238}">
      <dgm:prSet/>
      <dgm:spPr/>
      <dgm:t>
        <a:bodyPr/>
        <a:lstStyle/>
        <a:p>
          <a:r>
            <a:rPr lang="es-CR" dirty="0" smtClean="0"/>
            <a:t>Evaluación de los resultados</a:t>
          </a:r>
          <a:endParaRPr lang="es-CR" dirty="0"/>
        </a:p>
      </dgm:t>
    </dgm:pt>
    <dgm:pt modelId="{D0D7A19B-2AA8-4A80-91F5-099332CB6B7E}" type="parTrans" cxnId="{9BDEBE2A-CD51-4C4A-A89D-3D7440798768}">
      <dgm:prSet/>
      <dgm:spPr/>
    </dgm:pt>
    <dgm:pt modelId="{B1BB6EB5-D8AD-4B59-9B6C-864DE63FBDDE}" type="sibTrans" cxnId="{9BDEBE2A-CD51-4C4A-A89D-3D7440798768}">
      <dgm:prSet/>
      <dgm:spPr/>
    </dgm:pt>
    <dgm:pt modelId="{F696FF86-06A4-4B0E-AB8C-E596FB6A1218}" type="pres">
      <dgm:prSet presAssocID="{83E08AF9-DFAD-44DB-9088-8833EFD7570A}" presName="cycle" presStyleCnt="0">
        <dgm:presLayoutVars>
          <dgm:dir/>
          <dgm:resizeHandles val="exact"/>
        </dgm:presLayoutVars>
      </dgm:prSet>
      <dgm:spPr/>
    </dgm:pt>
    <dgm:pt modelId="{A37EEF76-4F56-4A16-87B4-5913C5B1FB65}" type="pres">
      <dgm:prSet presAssocID="{F8E2A8C0-C23C-4F2F-ABEF-0CFE32680D61}" presName="node" presStyleLbl="node1" presStyleIdx="0" presStyleCnt="6">
        <dgm:presLayoutVars>
          <dgm:bulletEnabled val="1"/>
        </dgm:presLayoutVars>
      </dgm:prSet>
      <dgm:spPr/>
      <dgm:t>
        <a:bodyPr/>
        <a:lstStyle/>
        <a:p>
          <a:endParaRPr lang="es-CR"/>
        </a:p>
      </dgm:t>
    </dgm:pt>
    <dgm:pt modelId="{E436BB28-F475-4279-9470-5132474CDC8A}" type="pres">
      <dgm:prSet presAssocID="{F8E2A8C0-C23C-4F2F-ABEF-0CFE32680D61}" presName="spNode" presStyleCnt="0"/>
      <dgm:spPr/>
    </dgm:pt>
    <dgm:pt modelId="{4FDC935E-B709-4AD7-B665-EB82EB5CF6DB}" type="pres">
      <dgm:prSet presAssocID="{508D4201-196A-4481-B97D-D6A046F2E546}" presName="sibTrans" presStyleLbl="sibTrans1D1" presStyleIdx="0" presStyleCnt="6"/>
      <dgm:spPr/>
    </dgm:pt>
    <dgm:pt modelId="{7E40664D-DE43-4753-8546-92D8EBC98637}" type="pres">
      <dgm:prSet presAssocID="{783AE575-CC14-4281-9151-E142EE859F0A}" presName="node" presStyleLbl="node1" presStyleIdx="1" presStyleCnt="6">
        <dgm:presLayoutVars>
          <dgm:bulletEnabled val="1"/>
        </dgm:presLayoutVars>
      </dgm:prSet>
      <dgm:spPr/>
      <dgm:t>
        <a:bodyPr/>
        <a:lstStyle/>
        <a:p>
          <a:endParaRPr lang="es-CR"/>
        </a:p>
      </dgm:t>
    </dgm:pt>
    <dgm:pt modelId="{0BD482C2-CC65-43D9-9CB6-31F5005B7FAE}" type="pres">
      <dgm:prSet presAssocID="{783AE575-CC14-4281-9151-E142EE859F0A}" presName="spNode" presStyleCnt="0"/>
      <dgm:spPr/>
    </dgm:pt>
    <dgm:pt modelId="{2BF4D65F-BBA3-4ACF-97A3-AB84629FA7FF}" type="pres">
      <dgm:prSet presAssocID="{91EA4277-C32C-4234-BEC6-E60BB8ACC973}" presName="sibTrans" presStyleLbl="sibTrans1D1" presStyleIdx="1" presStyleCnt="6"/>
      <dgm:spPr/>
    </dgm:pt>
    <dgm:pt modelId="{F21B7292-70A5-4441-A211-CD7D98E40F9B}" type="pres">
      <dgm:prSet presAssocID="{D1D5D1D7-77F2-4733-8E46-97EABC47F08A}" presName="node" presStyleLbl="node1" presStyleIdx="2" presStyleCnt="6">
        <dgm:presLayoutVars>
          <dgm:bulletEnabled val="1"/>
        </dgm:presLayoutVars>
      </dgm:prSet>
      <dgm:spPr/>
      <dgm:t>
        <a:bodyPr/>
        <a:lstStyle/>
        <a:p>
          <a:endParaRPr lang="es-CR"/>
        </a:p>
      </dgm:t>
    </dgm:pt>
    <dgm:pt modelId="{E4FA9B9B-A8B6-4AAB-AA01-4BB38C97AB2D}" type="pres">
      <dgm:prSet presAssocID="{D1D5D1D7-77F2-4733-8E46-97EABC47F08A}" presName="spNode" presStyleCnt="0"/>
      <dgm:spPr/>
    </dgm:pt>
    <dgm:pt modelId="{0089ADD5-6052-4755-A4D1-5F935BA29817}" type="pres">
      <dgm:prSet presAssocID="{828D032B-5174-401E-ADD4-29B14ADCB9C1}" presName="sibTrans" presStyleLbl="sibTrans1D1" presStyleIdx="2" presStyleCnt="6"/>
      <dgm:spPr/>
    </dgm:pt>
    <dgm:pt modelId="{BDDA62A7-EAE7-4FAF-9CFD-3ABB5184F3FA}" type="pres">
      <dgm:prSet presAssocID="{3BFEA7E2-B0A1-42E6-B504-E626A4254173}" presName="node" presStyleLbl="node1" presStyleIdx="3" presStyleCnt="6">
        <dgm:presLayoutVars>
          <dgm:bulletEnabled val="1"/>
        </dgm:presLayoutVars>
      </dgm:prSet>
      <dgm:spPr/>
      <dgm:t>
        <a:bodyPr/>
        <a:lstStyle/>
        <a:p>
          <a:endParaRPr lang="es-CR"/>
        </a:p>
      </dgm:t>
    </dgm:pt>
    <dgm:pt modelId="{70F68076-8E64-4D97-BA58-652B2A681B8A}" type="pres">
      <dgm:prSet presAssocID="{3BFEA7E2-B0A1-42E6-B504-E626A4254173}" presName="spNode" presStyleCnt="0"/>
      <dgm:spPr/>
    </dgm:pt>
    <dgm:pt modelId="{8B226DCC-D9C6-45B9-AAB7-1666AB454EA5}" type="pres">
      <dgm:prSet presAssocID="{62F34533-711A-4101-9318-815AA38E6B97}" presName="sibTrans" presStyleLbl="sibTrans1D1" presStyleIdx="3" presStyleCnt="6"/>
      <dgm:spPr/>
    </dgm:pt>
    <dgm:pt modelId="{4F189412-5D6C-4EC4-81F0-4DD05FE700DF}" type="pres">
      <dgm:prSet presAssocID="{501C3FD4-B5C8-4335-AA76-1719DCBA3900}" presName="node" presStyleLbl="node1" presStyleIdx="4" presStyleCnt="6">
        <dgm:presLayoutVars>
          <dgm:bulletEnabled val="1"/>
        </dgm:presLayoutVars>
      </dgm:prSet>
      <dgm:spPr/>
      <dgm:t>
        <a:bodyPr/>
        <a:lstStyle/>
        <a:p>
          <a:endParaRPr lang="es-CR"/>
        </a:p>
      </dgm:t>
    </dgm:pt>
    <dgm:pt modelId="{D7776AFF-EEEF-48FF-ABB0-F4B0F8B4ABDD}" type="pres">
      <dgm:prSet presAssocID="{501C3FD4-B5C8-4335-AA76-1719DCBA3900}" presName="spNode" presStyleCnt="0"/>
      <dgm:spPr/>
    </dgm:pt>
    <dgm:pt modelId="{77BBFDD2-A485-43FE-B483-DBE60D5883F5}" type="pres">
      <dgm:prSet presAssocID="{751E30E2-68CA-4E76-B1FA-2D07A32B1565}" presName="sibTrans" presStyleLbl="sibTrans1D1" presStyleIdx="4" presStyleCnt="6"/>
      <dgm:spPr/>
    </dgm:pt>
    <dgm:pt modelId="{AAD8EFE9-5672-4631-BA02-2D5B85D7FD0E}" type="pres">
      <dgm:prSet presAssocID="{229F7D6C-C72A-44ED-85C9-2A5CD2B30238}" presName="node" presStyleLbl="node1" presStyleIdx="5" presStyleCnt="6">
        <dgm:presLayoutVars>
          <dgm:bulletEnabled val="1"/>
        </dgm:presLayoutVars>
      </dgm:prSet>
      <dgm:spPr/>
      <dgm:t>
        <a:bodyPr/>
        <a:lstStyle/>
        <a:p>
          <a:endParaRPr lang="es-CR"/>
        </a:p>
      </dgm:t>
    </dgm:pt>
    <dgm:pt modelId="{C4406535-73DC-45C9-81DA-3DE8FA489A9E}" type="pres">
      <dgm:prSet presAssocID="{229F7D6C-C72A-44ED-85C9-2A5CD2B30238}" presName="spNode" presStyleCnt="0"/>
      <dgm:spPr/>
    </dgm:pt>
    <dgm:pt modelId="{C27EE6DA-C009-4CE3-8A8D-9F2C9BEB68ED}" type="pres">
      <dgm:prSet presAssocID="{B1BB6EB5-D8AD-4B59-9B6C-864DE63FBDDE}" presName="sibTrans" presStyleLbl="sibTrans1D1" presStyleIdx="5" presStyleCnt="6"/>
      <dgm:spPr/>
    </dgm:pt>
  </dgm:ptLst>
  <dgm:cxnLst>
    <dgm:cxn modelId="{3F7989D3-3720-4E35-BA47-82196CC0EB7C}" type="presOf" srcId="{91EA4277-C32C-4234-BEC6-E60BB8ACC973}" destId="{2BF4D65F-BBA3-4ACF-97A3-AB84629FA7FF}" srcOrd="0" destOrd="0" presId="urn:microsoft.com/office/officeart/2005/8/layout/cycle6"/>
    <dgm:cxn modelId="{4BCA5CED-613D-495A-B1E1-70613A7C775D}" type="presOf" srcId="{229F7D6C-C72A-44ED-85C9-2A5CD2B30238}" destId="{AAD8EFE9-5672-4631-BA02-2D5B85D7FD0E}" srcOrd="0" destOrd="0" presId="urn:microsoft.com/office/officeart/2005/8/layout/cycle6"/>
    <dgm:cxn modelId="{8B0957B4-7A88-4428-96BD-0AC52F16F587}" type="presOf" srcId="{62F34533-711A-4101-9318-815AA38E6B97}" destId="{8B226DCC-D9C6-45B9-AAB7-1666AB454EA5}" srcOrd="0" destOrd="0" presId="urn:microsoft.com/office/officeart/2005/8/layout/cycle6"/>
    <dgm:cxn modelId="{2AFFCBCD-DF4A-459C-B3E3-F84CB47ECF9E}" srcId="{83E08AF9-DFAD-44DB-9088-8833EFD7570A}" destId="{3BFEA7E2-B0A1-42E6-B504-E626A4254173}" srcOrd="3" destOrd="0" parTransId="{E3857D0A-570A-4F4C-A5AE-5704471DD739}" sibTransId="{62F34533-711A-4101-9318-815AA38E6B97}"/>
    <dgm:cxn modelId="{FFA0783D-74BD-4EB5-A087-EAC3D53A2A9A}" type="presOf" srcId="{508D4201-196A-4481-B97D-D6A046F2E546}" destId="{4FDC935E-B709-4AD7-B665-EB82EB5CF6DB}" srcOrd="0" destOrd="0" presId="urn:microsoft.com/office/officeart/2005/8/layout/cycle6"/>
    <dgm:cxn modelId="{3F0F7E14-C862-43B8-9FED-A38AC3997B05}" srcId="{83E08AF9-DFAD-44DB-9088-8833EFD7570A}" destId="{D1D5D1D7-77F2-4733-8E46-97EABC47F08A}" srcOrd="2" destOrd="0" parTransId="{4A8F606E-CF69-4BD6-B838-E866817DB228}" sibTransId="{828D032B-5174-401E-ADD4-29B14ADCB9C1}"/>
    <dgm:cxn modelId="{EA4A1759-353F-4AAB-AD4D-83646F952FBD}" srcId="{83E08AF9-DFAD-44DB-9088-8833EFD7570A}" destId="{F8E2A8C0-C23C-4F2F-ABEF-0CFE32680D61}" srcOrd="0" destOrd="0" parTransId="{D58F81AD-649C-49FE-8B5F-73591F26DB84}" sibTransId="{508D4201-196A-4481-B97D-D6A046F2E546}"/>
    <dgm:cxn modelId="{4D2E690D-4E5E-4054-B251-048E35A5AD6B}" type="presOf" srcId="{83E08AF9-DFAD-44DB-9088-8833EFD7570A}" destId="{F696FF86-06A4-4B0E-AB8C-E596FB6A1218}" srcOrd="0" destOrd="0" presId="urn:microsoft.com/office/officeart/2005/8/layout/cycle6"/>
    <dgm:cxn modelId="{972F970B-DDE6-4E7D-949B-F0D7DBCF4D88}" type="presOf" srcId="{D1D5D1D7-77F2-4733-8E46-97EABC47F08A}" destId="{F21B7292-70A5-4441-A211-CD7D98E40F9B}" srcOrd="0" destOrd="0" presId="urn:microsoft.com/office/officeart/2005/8/layout/cycle6"/>
    <dgm:cxn modelId="{83DC9132-F121-412D-BDEC-A2DA94E633F8}" type="presOf" srcId="{783AE575-CC14-4281-9151-E142EE859F0A}" destId="{7E40664D-DE43-4753-8546-92D8EBC98637}" srcOrd="0" destOrd="0" presId="urn:microsoft.com/office/officeart/2005/8/layout/cycle6"/>
    <dgm:cxn modelId="{F230C461-DDF0-43A1-A5D6-ABED4073E8D8}" type="presOf" srcId="{751E30E2-68CA-4E76-B1FA-2D07A32B1565}" destId="{77BBFDD2-A485-43FE-B483-DBE60D5883F5}" srcOrd="0" destOrd="0" presId="urn:microsoft.com/office/officeart/2005/8/layout/cycle6"/>
    <dgm:cxn modelId="{0F0C5331-EB76-471E-9FE8-AB2D3C44EEF4}" type="presOf" srcId="{501C3FD4-B5C8-4335-AA76-1719DCBA3900}" destId="{4F189412-5D6C-4EC4-81F0-4DD05FE700DF}" srcOrd="0" destOrd="0" presId="urn:microsoft.com/office/officeart/2005/8/layout/cycle6"/>
    <dgm:cxn modelId="{090B5D48-66C6-454E-A5AD-B796B40BB3B6}" type="presOf" srcId="{828D032B-5174-401E-ADD4-29B14ADCB9C1}" destId="{0089ADD5-6052-4755-A4D1-5F935BA29817}" srcOrd="0" destOrd="0" presId="urn:microsoft.com/office/officeart/2005/8/layout/cycle6"/>
    <dgm:cxn modelId="{9330AFA0-628A-4D08-8A68-7E99018D73E2}" type="presOf" srcId="{B1BB6EB5-D8AD-4B59-9B6C-864DE63FBDDE}" destId="{C27EE6DA-C009-4CE3-8A8D-9F2C9BEB68ED}" srcOrd="0" destOrd="0" presId="urn:microsoft.com/office/officeart/2005/8/layout/cycle6"/>
    <dgm:cxn modelId="{3BF22960-3025-4360-B852-7A1A3D79B7DB}" srcId="{83E08AF9-DFAD-44DB-9088-8833EFD7570A}" destId="{501C3FD4-B5C8-4335-AA76-1719DCBA3900}" srcOrd="4" destOrd="0" parTransId="{8D26D540-FAE9-4EE3-AC60-F4A8C97BC1BA}" sibTransId="{751E30E2-68CA-4E76-B1FA-2D07A32B1565}"/>
    <dgm:cxn modelId="{8CBC8115-1148-49EF-9F05-70635075D664}" type="presOf" srcId="{F8E2A8C0-C23C-4F2F-ABEF-0CFE32680D61}" destId="{A37EEF76-4F56-4A16-87B4-5913C5B1FB65}" srcOrd="0" destOrd="0" presId="urn:microsoft.com/office/officeart/2005/8/layout/cycle6"/>
    <dgm:cxn modelId="{387DA363-3A0D-4930-A01E-86ED1728CEE3}" srcId="{83E08AF9-DFAD-44DB-9088-8833EFD7570A}" destId="{783AE575-CC14-4281-9151-E142EE859F0A}" srcOrd="1" destOrd="0" parTransId="{B5BBCE40-9375-45E7-8E1F-1EC61E901AF5}" sibTransId="{91EA4277-C32C-4234-BEC6-E60BB8ACC973}"/>
    <dgm:cxn modelId="{6EE54B9A-B75A-4D35-88EF-7BD0362C0DAF}" type="presOf" srcId="{3BFEA7E2-B0A1-42E6-B504-E626A4254173}" destId="{BDDA62A7-EAE7-4FAF-9CFD-3ABB5184F3FA}" srcOrd="0" destOrd="0" presId="urn:microsoft.com/office/officeart/2005/8/layout/cycle6"/>
    <dgm:cxn modelId="{9BDEBE2A-CD51-4C4A-A89D-3D7440798768}" srcId="{83E08AF9-DFAD-44DB-9088-8833EFD7570A}" destId="{229F7D6C-C72A-44ED-85C9-2A5CD2B30238}" srcOrd="5" destOrd="0" parTransId="{D0D7A19B-2AA8-4A80-91F5-099332CB6B7E}" sibTransId="{B1BB6EB5-D8AD-4B59-9B6C-864DE63FBDDE}"/>
    <dgm:cxn modelId="{6953B4FC-B284-40AD-8664-D57A10B2CC9E}" type="presParOf" srcId="{F696FF86-06A4-4B0E-AB8C-E596FB6A1218}" destId="{A37EEF76-4F56-4A16-87B4-5913C5B1FB65}" srcOrd="0" destOrd="0" presId="urn:microsoft.com/office/officeart/2005/8/layout/cycle6"/>
    <dgm:cxn modelId="{D1CF1D25-0EC9-4815-814D-31F7FF509D8D}" type="presParOf" srcId="{F696FF86-06A4-4B0E-AB8C-E596FB6A1218}" destId="{E436BB28-F475-4279-9470-5132474CDC8A}" srcOrd="1" destOrd="0" presId="urn:microsoft.com/office/officeart/2005/8/layout/cycle6"/>
    <dgm:cxn modelId="{714D8BA3-D1C1-48DC-BEED-BC1765D81DEC}" type="presParOf" srcId="{F696FF86-06A4-4B0E-AB8C-E596FB6A1218}" destId="{4FDC935E-B709-4AD7-B665-EB82EB5CF6DB}" srcOrd="2" destOrd="0" presId="urn:microsoft.com/office/officeart/2005/8/layout/cycle6"/>
    <dgm:cxn modelId="{29759F18-3B53-408C-B4CC-507F44D18661}" type="presParOf" srcId="{F696FF86-06A4-4B0E-AB8C-E596FB6A1218}" destId="{7E40664D-DE43-4753-8546-92D8EBC98637}" srcOrd="3" destOrd="0" presId="urn:microsoft.com/office/officeart/2005/8/layout/cycle6"/>
    <dgm:cxn modelId="{83AABAF2-E9B6-4DA7-9CB1-5C54A31CE192}" type="presParOf" srcId="{F696FF86-06A4-4B0E-AB8C-E596FB6A1218}" destId="{0BD482C2-CC65-43D9-9CB6-31F5005B7FAE}" srcOrd="4" destOrd="0" presId="urn:microsoft.com/office/officeart/2005/8/layout/cycle6"/>
    <dgm:cxn modelId="{981EEB70-BAE4-4A36-9AB4-A9EA095FEB01}" type="presParOf" srcId="{F696FF86-06A4-4B0E-AB8C-E596FB6A1218}" destId="{2BF4D65F-BBA3-4ACF-97A3-AB84629FA7FF}" srcOrd="5" destOrd="0" presId="urn:microsoft.com/office/officeart/2005/8/layout/cycle6"/>
    <dgm:cxn modelId="{C038B0E0-411E-4908-9F5B-992B2C04E306}" type="presParOf" srcId="{F696FF86-06A4-4B0E-AB8C-E596FB6A1218}" destId="{F21B7292-70A5-4441-A211-CD7D98E40F9B}" srcOrd="6" destOrd="0" presId="urn:microsoft.com/office/officeart/2005/8/layout/cycle6"/>
    <dgm:cxn modelId="{AE04059A-38D1-497B-BD70-154AB9D07F8E}" type="presParOf" srcId="{F696FF86-06A4-4B0E-AB8C-E596FB6A1218}" destId="{E4FA9B9B-A8B6-4AAB-AA01-4BB38C97AB2D}" srcOrd="7" destOrd="0" presId="urn:microsoft.com/office/officeart/2005/8/layout/cycle6"/>
    <dgm:cxn modelId="{6C8ECC6C-4946-44CB-9FE4-CA1917AAE70E}" type="presParOf" srcId="{F696FF86-06A4-4B0E-AB8C-E596FB6A1218}" destId="{0089ADD5-6052-4755-A4D1-5F935BA29817}" srcOrd="8" destOrd="0" presId="urn:microsoft.com/office/officeart/2005/8/layout/cycle6"/>
    <dgm:cxn modelId="{1EDB193F-435A-4702-8DAB-11937C44314C}" type="presParOf" srcId="{F696FF86-06A4-4B0E-AB8C-E596FB6A1218}" destId="{BDDA62A7-EAE7-4FAF-9CFD-3ABB5184F3FA}" srcOrd="9" destOrd="0" presId="urn:microsoft.com/office/officeart/2005/8/layout/cycle6"/>
    <dgm:cxn modelId="{807FE525-70B1-49B5-8DF4-CA378DC31B4F}" type="presParOf" srcId="{F696FF86-06A4-4B0E-AB8C-E596FB6A1218}" destId="{70F68076-8E64-4D97-BA58-652B2A681B8A}" srcOrd="10" destOrd="0" presId="urn:microsoft.com/office/officeart/2005/8/layout/cycle6"/>
    <dgm:cxn modelId="{6E072815-B30B-4CFB-AC8F-12C7FC8B271E}" type="presParOf" srcId="{F696FF86-06A4-4B0E-AB8C-E596FB6A1218}" destId="{8B226DCC-D9C6-45B9-AAB7-1666AB454EA5}" srcOrd="11" destOrd="0" presId="urn:microsoft.com/office/officeart/2005/8/layout/cycle6"/>
    <dgm:cxn modelId="{42901806-F3B4-4848-AF7D-65971F7C2F08}" type="presParOf" srcId="{F696FF86-06A4-4B0E-AB8C-E596FB6A1218}" destId="{4F189412-5D6C-4EC4-81F0-4DD05FE700DF}" srcOrd="12" destOrd="0" presId="urn:microsoft.com/office/officeart/2005/8/layout/cycle6"/>
    <dgm:cxn modelId="{BF29B92C-C57B-451A-9F40-44F9EC159028}" type="presParOf" srcId="{F696FF86-06A4-4B0E-AB8C-E596FB6A1218}" destId="{D7776AFF-EEEF-48FF-ABB0-F4B0F8B4ABDD}" srcOrd="13" destOrd="0" presId="urn:microsoft.com/office/officeart/2005/8/layout/cycle6"/>
    <dgm:cxn modelId="{5B0A730E-D8A2-4374-8508-72421D0870D4}" type="presParOf" srcId="{F696FF86-06A4-4B0E-AB8C-E596FB6A1218}" destId="{77BBFDD2-A485-43FE-B483-DBE60D5883F5}" srcOrd="14" destOrd="0" presId="urn:microsoft.com/office/officeart/2005/8/layout/cycle6"/>
    <dgm:cxn modelId="{729E8386-75AB-4F46-957A-0B15CD04DB36}" type="presParOf" srcId="{F696FF86-06A4-4B0E-AB8C-E596FB6A1218}" destId="{AAD8EFE9-5672-4631-BA02-2D5B85D7FD0E}" srcOrd="15" destOrd="0" presId="urn:microsoft.com/office/officeart/2005/8/layout/cycle6"/>
    <dgm:cxn modelId="{0EBBF78D-385E-40E5-A3AE-7A1AD50219E9}" type="presParOf" srcId="{F696FF86-06A4-4B0E-AB8C-E596FB6A1218}" destId="{C4406535-73DC-45C9-81DA-3DE8FA489A9E}" srcOrd="16" destOrd="0" presId="urn:microsoft.com/office/officeart/2005/8/layout/cycle6"/>
    <dgm:cxn modelId="{F9CA6A45-89E2-4026-AD42-BF5F08DFE62F}" type="presParOf" srcId="{F696FF86-06A4-4B0E-AB8C-E596FB6A1218}" destId="{C27EE6DA-C009-4CE3-8A8D-9F2C9BEB68ED}"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EEF76-4F56-4A16-87B4-5913C5B1FB65}">
      <dsp:nvSpPr>
        <dsp:cNvPr id="0" name=""/>
        <dsp:cNvSpPr/>
      </dsp:nvSpPr>
      <dsp:spPr>
        <a:xfrm>
          <a:off x="3103368" y="1765"/>
          <a:ext cx="1292612" cy="840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R" sz="1200" kern="1200" dirty="0" smtClean="0"/>
            <a:t>Analizar el data set</a:t>
          </a:r>
          <a:endParaRPr lang="es-CR" sz="1200" kern="1200" dirty="0"/>
        </a:p>
      </dsp:txBody>
      <dsp:txXfrm>
        <a:off x="3144383" y="42780"/>
        <a:ext cx="1210582" cy="758168"/>
      </dsp:txXfrm>
    </dsp:sp>
    <dsp:sp modelId="{4FDC935E-B709-4AD7-B665-EB82EB5CF6DB}">
      <dsp:nvSpPr>
        <dsp:cNvPr id="0" name=""/>
        <dsp:cNvSpPr/>
      </dsp:nvSpPr>
      <dsp:spPr>
        <a:xfrm>
          <a:off x="1771239" y="421864"/>
          <a:ext cx="3956870" cy="3956870"/>
        </a:xfrm>
        <a:custGeom>
          <a:avLst/>
          <a:gdLst/>
          <a:ahLst/>
          <a:cxnLst/>
          <a:rect l="0" t="0" r="0" b="0"/>
          <a:pathLst>
            <a:path>
              <a:moveTo>
                <a:pt x="2632991" y="111415"/>
              </a:moveTo>
              <a:arcTo wR="1978435" hR="1978435" stAng="17359205" swAng="15000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40664D-DE43-4753-8546-92D8EBC98637}">
      <dsp:nvSpPr>
        <dsp:cNvPr id="0" name=""/>
        <dsp:cNvSpPr/>
      </dsp:nvSpPr>
      <dsp:spPr>
        <a:xfrm>
          <a:off x="4816743" y="990983"/>
          <a:ext cx="1292612" cy="840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R" sz="1200" kern="1200" dirty="0" smtClean="0"/>
            <a:t>Limpieza y  procesamiento de los datos</a:t>
          </a:r>
          <a:endParaRPr lang="es-CR" sz="1200" kern="1200" dirty="0"/>
        </a:p>
      </dsp:txBody>
      <dsp:txXfrm>
        <a:off x="4857758" y="1031998"/>
        <a:ext cx="1210582" cy="758168"/>
      </dsp:txXfrm>
    </dsp:sp>
    <dsp:sp modelId="{2BF4D65F-BBA3-4ACF-97A3-AB84629FA7FF}">
      <dsp:nvSpPr>
        <dsp:cNvPr id="0" name=""/>
        <dsp:cNvSpPr/>
      </dsp:nvSpPr>
      <dsp:spPr>
        <a:xfrm>
          <a:off x="1771239" y="421864"/>
          <a:ext cx="3956870" cy="3956870"/>
        </a:xfrm>
        <a:custGeom>
          <a:avLst/>
          <a:gdLst/>
          <a:ahLst/>
          <a:cxnLst/>
          <a:rect l="0" t="0" r="0" b="0"/>
          <a:pathLst>
            <a:path>
              <a:moveTo>
                <a:pt x="3876489" y="1420227"/>
              </a:moveTo>
              <a:arcTo wR="1978435" hR="1978435" stAng="20616700" swAng="196660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1B7292-70A5-4441-A211-CD7D98E40F9B}">
      <dsp:nvSpPr>
        <dsp:cNvPr id="0" name=""/>
        <dsp:cNvSpPr/>
      </dsp:nvSpPr>
      <dsp:spPr>
        <a:xfrm>
          <a:off x="4816743" y="2969418"/>
          <a:ext cx="1292612" cy="840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R" sz="1200" kern="1200" dirty="0" smtClean="0"/>
            <a:t>Partición de datos. Entrenar los datos</a:t>
          </a:r>
          <a:endParaRPr lang="es-CR" sz="1200" kern="1200" dirty="0"/>
        </a:p>
      </dsp:txBody>
      <dsp:txXfrm>
        <a:off x="4857758" y="3010433"/>
        <a:ext cx="1210582" cy="758168"/>
      </dsp:txXfrm>
    </dsp:sp>
    <dsp:sp modelId="{0089ADD5-6052-4755-A4D1-5F935BA29817}">
      <dsp:nvSpPr>
        <dsp:cNvPr id="0" name=""/>
        <dsp:cNvSpPr/>
      </dsp:nvSpPr>
      <dsp:spPr>
        <a:xfrm>
          <a:off x="1771239" y="421864"/>
          <a:ext cx="3956870" cy="3956870"/>
        </a:xfrm>
        <a:custGeom>
          <a:avLst/>
          <a:gdLst/>
          <a:ahLst/>
          <a:cxnLst/>
          <a:rect l="0" t="0" r="0" b="0"/>
          <a:pathLst>
            <a:path>
              <a:moveTo>
                <a:pt x="3360735" y="3393868"/>
              </a:moveTo>
              <a:arcTo wR="1978435" hR="1978435" stAng="2740711" swAng="15000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DA62A7-EAE7-4FAF-9CFD-3ABB5184F3FA}">
      <dsp:nvSpPr>
        <dsp:cNvPr id="0" name=""/>
        <dsp:cNvSpPr/>
      </dsp:nvSpPr>
      <dsp:spPr>
        <a:xfrm>
          <a:off x="3103368" y="3958636"/>
          <a:ext cx="1292612" cy="840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R" sz="1200" kern="1200" dirty="0" smtClean="0"/>
            <a:t>Selección de modelo por medio de pruebas</a:t>
          </a:r>
          <a:endParaRPr lang="es-CR" sz="1200" kern="1200" dirty="0"/>
        </a:p>
      </dsp:txBody>
      <dsp:txXfrm>
        <a:off x="3144383" y="3999651"/>
        <a:ext cx="1210582" cy="758168"/>
      </dsp:txXfrm>
    </dsp:sp>
    <dsp:sp modelId="{8B226DCC-D9C6-45B9-AAB7-1666AB454EA5}">
      <dsp:nvSpPr>
        <dsp:cNvPr id="0" name=""/>
        <dsp:cNvSpPr/>
      </dsp:nvSpPr>
      <dsp:spPr>
        <a:xfrm>
          <a:off x="1771239" y="421864"/>
          <a:ext cx="3956870" cy="3956870"/>
        </a:xfrm>
        <a:custGeom>
          <a:avLst/>
          <a:gdLst/>
          <a:ahLst/>
          <a:cxnLst/>
          <a:rect l="0" t="0" r="0" b="0"/>
          <a:pathLst>
            <a:path>
              <a:moveTo>
                <a:pt x="1323879" y="3845454"/>
              </a:moveTo>
              <a:arcTo wR="1978435" hR="1978435" stAng="6559205" swAng="15000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189412-5D6C-4EC4-81F0-4DD05FE700DF}">
      <dsp:nvSpPr>
        <dsp:cNvPr id="0" name=""/>
        <dsp:cNvSpPr/>
      </dsp:nvSpPr>
      <dsp:spPr>
        <a:xfrm>
          <a:off x="1389993" y="2969418"/>
          <a:ext cx="1292612" cy="840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R" sz="1200" kern="1200" dirty="0" smtClean="0"/>
            <a:t>Ejecución de predicción</a:t>
          </a:r>
          <a:endParaRPr lang="es-CR" sz="1200" kern="1200" dirty="0"/>
        </a:p>
      </dsp:txBody>
      <dsp:txXfrm>
        <a:off x="1431008" y="3010433"/>
        <a:ext cx="1210582" cy="758168"/>
      </dsp:txXfrm>
    </dsp:sp>
    <dsp:sp modelId="{77BBFDD2-A485-43FE-B483-DBE60D5883F5}">
      <dsp:nvSpPr>
        <dsp:cNvPr id="0" name=""/>
        <dsp:cNvSpPr/>
      </dsp:nvSpPr>
      <dsp:spPr>
        <a:xfrm>
          <a:off x="1771239" y="421864"/>
          <a:ext cx="3956870" cy="3956870"/>
        </a:xfrm>
        <a:custGeom>
          <a:avLst/>
          <a:gdLst/>
          <a:ahLst/>
          <a:cxnLst/>
          <a:rect l="0" t="0" r="0" b="0"/>
          <a:pathLst>
            <a:path>
              <a:moveTo>
                <a:pt x="80380" y="2536643"/>
              </a:moveTo>
              <a:arcTo wR="1978435" hR="1978435" stAng="9816700" swAng="196660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D8EFE9-5672-4631-BA02-2D5B85D7FD0E}">
      <dsp:nvSpPr>
        <dsp:cNvPr id="0" name=""/>
        <dsp:cNvSpPr/>
      </dsp:nvSpPr>
      <dsp:spPr>
        <a:xfrm>
          <a:off x="1389993" y="990983"/>
          <a:ext cx="1292612" cy="840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R" sz="1200" kern="1200" dirty="0" smtClean="0"/>
            <a:t>Evaluación de los resultados</a:t>
          </a:r>
          <a:endParaRPr lang="es-CR" sz="1200" kern="1200" dirty="0"/>
        </a:p>
      </dsp:txBody>
      <dsp:txXfrm>
        <a:off x="1431008" y="1031998"/>
        <a:ext cx="1210582" cy="758168"/>
      </dsp:txXfrm>
    </dsp:sp>
    <dsp:sp modelId="{C27EE6DA-C009-4CE3-8A8D-9F2C9BEB68ED}">
      <dsp:nvSpPr>
        <dsp:cNvPr id="0" name=""/>
        <dsp:cNvSpPr/>
      </dsp:nvSpPr>
      <dsp:spPr>
        <a:xfrm>
          <a:off x="1771239" y="421864"/>
          <a:ext cx="3956870" cy="3956870"/>
        </a:xfrm>
        <a:custGeom>
          <a:avLst/>
          <a:gdLst/>
          <a:ahLst/>
          <a:cxnLst/>
          <a:rect l="0" t="0" r="0" b="0"/>
          <a:pathLst>
            <a:path>
              <a:moveTo>
                <a:pt x="596135" y="563001"/>
              </a:moveTo>
              <a:arcTo wR="1978435" hR="1978435" stAng="13540711" swAng="15000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20" name="Footer Placeholder 19"/>
          <p:cNvSpPr>
            <a:spLocks noGrp="1"/>
          </p:cNvSpPr>
          <p:nvPr>
            <p:ph type="ftr" sz="quarter" idx="11"/>
          </p:nvPr>
        </p:nvSpPr>
        <p:spPr/>
        <p:txBody>
          <a:bodyPr/>
          <a:lstStyle>
            <a:extLst/>
          </a:lstStyle>
          <a:p>
            <a:endParaRPr lang="es-CR"/>
          </a:p>
        </p:txBody>
      </p:sp>
      <p:sp>
        <p:nvSpPr>
          <p:cNvPr id="10" name="Slide Number Placeholder 9"/>
          <p:cNvSpPr>
            <a:spLocks noGrp="1"/>
          </p:cNvSpPr>
          <p:nvPr>
            <p:ph type="sldNum" sz="quarter" idx="12"/>
          </p:nvPr>
        </p:nvSpPr>
        <p:spPr/>
        <p:txBody>
          <a:bodyPr/>
          <a:lstStyle>
            <a:extLst/>
          </a:lstStyle>
          <a:p>
            <a:fld id="{0D1258F3-78D8-4157-AAC1-214A6E61CFC0}" type="slidenum">
              <a:rPr lang="es-CR" smtClean="0"/>
              <a:t>‹#›</a:t>
            </a:fld>
            <a:endParaRPr lang="es-C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5" name="Footer Placeholder 4"/>
          <p:cNvSpPr>
            <a:spLocks noGrp="1"/>
          </p:cNvSpPr>
          <p:nvPr>
            <p:ph type="ftr" sz="quarter" idx="11"/>
          </p:nvPr>
        </p:nvSpPr>
        <p:spPr/>
        <p:txBody>
          <a:bodyPr/>
          <a:lstStyle>
            <a:extLst/>
          </a:lstStyle>
          <a:p>
            <a:endParaRPr lang="es-CR"/>
          </a:p>
        </p:txBody>
      </p:sp>
      <p:sp>
        <p:nvSpPr>
          <p:cNvPr id="6" name="Slide Number Placeholder 5"/>
          <p:cNvSpPr>
            <a:spLocks noGrp="1"/>
          </p:cNvSpPr>
          <p:nvPr>
            <p:ph type="sldNum" sz="quarter" idx="12"/>
          </p:nvPr>
        </p:nvSpPr>
        <p:spPr/>
        <p:txBody>
          <a:bodyPr/>
          <a:lstStyle>
            <a:extLst/>
          </a:lstStyle>
          <a:p>
            <a:fld id="{0D1258F3-78D8-4157-AAC1-214A6E61CFC0}" type="slidenum">
              <a:rPr lang="es-CR" smtClean="0"/>
              <a:t>‹#›</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5" name="Footer Placeholder 4"/>
          <p:cNvSpPr>
            <a:spLocks noGrp="1"/>
          </p:cNvSpPr>
          <p:nvPr>
            <p:ph type="ftr" sz="quarter" idx="11"/>
          </p:nvPr>
        </p:nvSpPr>
        <p:spPr/>
        <p:txBody>
          <a:bodyPr/>
          <a:lstStyle>
            <a:extLst/>
          </a:lstStyle>
          <a:p>
            <a:endParaRPr lang="es-CR"/>
          </a:p>
        </p:txBody>
      </p:sp>
      <p:sp>
        <p:nvSpPr>
          <p:cNvPr id="6" name="Slide Number Placeholder 5"/>
          <p:cNvSpPr>
            <a:spLocks noGrp="1"/>
          </p:cNvSpPr>
          <p:nvPr>
            <p:ph type="sldNum" sz="quarter" idx="12"/>
          </p:nvPr>
        </p:nvSpPr>
        <p:spPr/>
        <p:txBody>
          <a:bodyPr/>
          <a:lstStyle>
            <a:extLst/>
          </a:lstStyle>
          <a:p>
            <a:fld id="{0D1258F3-78D8-4157-AAC1-214A6E61CFC0}" type="slidenum">
              <a:rPr lang="es-CR" smtClean="0"/>
              <a:t>‹#›</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5" name="Footer Placeholder 4"/>
          <p:cNvSpPr>
            <a:spLocks noGrp="1"/>
          </p:cNvSpPr>
          <p:nvPr>
            <p:ph type="ftr" sz="quarter" idx="11"/>
          </p:nvPr>
        </p:nvSpPr>
        <p:spPr/>
        <p:txBody>
          <a:bodyPr/>
          <a:lstStyle>
            <a:extLst/>
          </a:lstStyle>
          <a:p>
            <a:endParaRPr lang="es-CR"/>
          </a:p>
        </p:txBody>
      </p:sp>
      <p:sp>
        <p:nvSpPr>
          <p:cNvPr id="6" name="Slide Number Placeholder 5"/>
          <p:cNvSpPr>
            <a:spLocks noGrp="1"/>
          </p:cNvSpPr>
          <p:nvPr>
            <p:ph type="sldNum" sz="quarter" idx="12"/>
          </p:nvPr>
        </p:nvSpPr>
        <p:spPr/>
        <p:txBody>
          <a:bodyPr/>
          <a:lstStyle>
            <a:extLst/>
          </a:lstStyle>
          <a:p>
            <a:fld id="{0D1258F3-78D8-4157-AAC1-214A6E61CFC0}" type="slidenum">
              <a:rPr lang="es-CR" smtClean="0"/>
              <a:t>‹#›</a:t>
            </a:fld>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5" name="Footer Placeholder 4"/>
          <p:cNvSpPr>
            <a:spLocks noGrp="1"/>
          </p:cNvSpPr>
          <p:nvPr>
            <p:ph type="ftr" sz="quarter" idx="11"/>
          </p:nvPr>
        </p:nvSpPr>
        <p:spPr/>
        <p:txBody>
          <a:bodyPr/>
          <a:lstStyle>
            <a:extLst/>
          </a:lstStyle>
          <a:p>
            <a:endParaRPr lang="es-CR"/>
          </a:p>
        </p:txBody>
      </p:sp>
      <p:sp>
        <p:nvSpPr>
          <p:cNvPr id="6" name="Slide Number Placeholder 5"/>
          <p:cNvSpPr>
            <a:spLocks noGrp="1"/>
          </p:cNvSpPr>
          <p:nvPr>
            <p:ph type="sldNum" sz="quarter" idx="12"/>
          </p:nvPr>
        </p:nvSpPr>
        <p:spPr/>
        <p:txBody>
          <a:bodyPr/>
          <a:lstStyle>
            <a:extLst/>
          </a:lstStyle>
          <a:p>
            <a:fld id="{0D1258F3-78D8-4157-AAC1-214A6E61CFC0}" type="slidenum">
              <a:rPr lang="es-CR" smtClean="0"/>
              <a:t>‹#›</a:t>
            </a:fld>
            <a:endParaRPr lang="es-C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6" name="Footer Placeholder 5"/>
          <p:cNvSpPr>
            <a:spLocks noGrp="1"/>
          </p:cNvSpPr>
          <p:nvPr>
            <p:ph type="ftr" sz="quarter" idx="11"/>
          </p:nvPr>
        </p:nvSpPr>
        <p:spPr/>
        <p:txBody>
          <a:bodyPr/>
          <a:lstStyle>
            <a:extLst/>
          </a:lstStyle>
          <a:p>
            <a:endParaRPr lang="es-CR"/>
          </a:p>
        </p:txBody>
      </p:sp>
      <p:sp>
        <p:nvSpPr>
          <p:cNvPr id="7" name="Slide Number Placeholder 6"/>
          <p:cNvSpPr>
            <a:spLocks noGrp="1"/>
          </p:cNvSpPr>
          <p:nvPr>
            <p:ph type="sldNum" sz="quarter" idx="12"/>
          </p:nvPr>
        </p:nvSpPr>
        <p:spPr/>
        <p:txBody>
          <a:bodyPr/>
          <a:lstStyle>
            <a:extLst/>
          </a:lstStyle>
          <a:p>
            <a:fld id="{0D1258F3-78D8-4157-AAC1-214A6E61CFC0}" type="slidenum">
              <a:rPr lang="es-CR" smtClean="0"/>
              <a:t>‹#›</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8" name="Footer Placeholder 7"/>
          <p:cNvSpPr>
            <a:spLocks noGrp="1"/>
          </p:cNvSpPr>
          <p:nvPr>
            <p:ph type="ftr" sz="quarter" idx="11"/>
          </p:nvPr>
        </p:nvSpPr>
        <p:spPr/>
        <p:txBody>
          <a:bodyPr/>
          <a:lstStyle>
            <a:extLst/>
          </a:lstStyle>
          <a:p>
            <a:endParaRPr lang="es-CR"/>
          </a:p>
        </p:txBody>
      </p:sp>
      <p:sp>
        <p:nvSpPr>
          <p:cNvPr id="9" name="Slide Number Placeholder 8"/>
          <p:cNvSpPr>
            <a:spLocks noGrp="1"/>
          </p:cNvSpPr>
          <p:nvPr>
            <p:ph type="sldNum" sz="quarter" idx="12"/>
          </p:nvPr>
        </p:nvSpPr>
        <p:spPr/>
        <p:txBody>
          <a:bodyPr/>
          <a:lstStyle>
            <a:extLst/>
          </a:lstStyle>
          <a:p>
            <a:fld id="{0D1258F3-78D8-4157-AAC1-214A6E61CFC0}" type="slidenum">
              <a:rPr lang="es-CR" smtClean="0"/>
              <a:t>‹#›</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4" name="Footer Placeholder 3"/>
          <p:cNvSpPr>
            <a:spLocks noGrp="1"/>
          </p:cNvSpPr>
          <p:nvPr>
            <p:ph type="ftr" sz="quarter" idx="11"/>
          </p:nvPr>
        </p:nvSpPr>
        <p:spPr/>
        <p:txBody>
          <a:bodyPr/>
          <a:lstStyle>
            <a:extLst/>
          </a:lstStyle>
          <a:p>
            <a:endParaRPr lang="es-CR"/>
          </a:p>
        </p:txBody>
      </p:sp>
      <p:sp>
        <p:nvSpPr>
          <p:cNvPr id="5" name="Slide Number Placeholder 4"/>
          <p:cNvSpPr>
            <a:spLocks noGrp="1"/>
          </p:cNvSpPr>
          <p:nvPr>
            <p:ph type="sldNum" sz="quarter" idx="12"/>
          </p:nvPr>
        </p:nvSpPr>
        <p:spPr/>
        <p:txBody>
          <a:bodyPr/>
          <a:lstStyle>
            <a:extLst/>
          </a:lstStyle>
          <a:p>
            <a:fld id="{0D1258F3-78D8-4157-AAC1-214A6E61CFC0}" type="slidenum">
              <a:rPr lang="es-CR" smtClean="0"/>
              <a:t>‹#›</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3" name="Footer Placeholder 2"/>
          <p:cNvSpPr>
            <a:spLocks noGrp="1"/>
          </p:cNvSpPr>
          <p:nvPr>
            <p:ph type="ftr" sz="quarter" idx="11"/>
          </p:nvPr>
        </p:nvSpPr>
        <p:spPr/>
        <p:txBody>
          <a:bodyPr/>
          <a:lstStyle>
            <a:extLst/>
          </a:lstStyle>
          <a:p>
            <a:endParaRPr lang="es-CR"/>
          </a:p>
        </p:txBody>
      </p:sp>
      <p:sp>
        <p:nvSpPr>
          <p:cNvPr id="4" name="Slide Number Placeholder 3"/>
          <p:cNvSpPr>
            <a:spLocks noGrp="1"/>
          </p:cNvSpPr>
          <p:nvPr>
            <p:ph type="sldNum" sz="quarter" idx="12"/>
          </p:nvPr>
        </p:nvSpPr>
        <p:spPr/>
        <p:txBody>
          <a:bodyPr/>
          <a:lstStyle>
            <a:extLst/>
          </a:lstStyle>
          <a:p>
            <a:fld id="{0D1258F3-78D8-4157-AAC1-214A6E61CFC0}" type="slidenum">
              <a:rPr lang="es-CR" smtClean="0"/>
              <a:t>‹#›</a:t>
            </a:fld>
            <a:endParaRPr lang="es-C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6" name="Footer Placeholder 5"/>
          <p:cNvSpPr>
            <a:spLocks noGrp="1"/>
          </p:cNvSpPr>
          <p:nvPr>
            <p:ph type="ftr" sz="quarter" idx="11"/>
          </p:nvPr>
        </p:nvSpPr>
        <p:spPr/>
        <p:txBody>
          <a:bodyPr/>
          <a:lstStyle>
            <a:extLst/>
          </a:lstStyle>
          <a:p>
            <a:endParaRPr lang="es-CR"/>
          </a:p>
        </p:txBody>
      </p:sp>
      <p:sp>
        <p:nvSpPr>
          <p:cNvPr id="7" name="Slide Number Placeholder 6"/>
          <p:cNvSpPr>
            <a:spLocks noGrp="1"/>
          </p:cNvSpPr>
          <p:nvPr>
            <p:ph type="sldNum" sz="quarter" idx="12"/>
          </p:nvPr>
        </p:nvSpPr>
        <p:spPr/>
        <p:txBody>
          <a:bodyPr/>
          <a:lstStyle>
            <a:extLst/>
          </a:lstStyle>
          <a:p>
            <a:fld id="{0D1258F3-78D8-4157-AAC1-214A6E61CFC0}" type="slidenum">
              <a:rPr lang="es-CR" smtClean="0"/>
              <a:t>‹#›</a:t>
            </a:fld>
            <a:endParaRPr lang="es-C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E7AFA0A-D534-4092-943A-9D7FCD4732CB}" type="datetimeFigureOut">
              <a:rPr lang="es-CR" smtClean="0"/>
              <a:t>5/2/2019</a:t>
            </a:fld>
            <a:endParaRPr lang="es-CR"/>
          </a:p>
        </p:txBody>
      </p:sp>
      <p:sp>
        <p:nvSpPr>
          <p:cNvPr id="6" name="Footer Placeholder 5"/>
          <p:cNvSpPr>
            <a:spLocks noGrp="1"/>
          </p:cNvSpPr>
          <p:nvPr>
            <p:ph type="ftr" sz="quarter" idx="11"/>
          </p:nvPr>
        </p:nvSpPr>
        <p:spPr/>
        <p:txBody>
          <a:bodyPr/>
          <a:lstStyle>
            <a:extLst/>
          </a:lstStyle>
          <a:p>
            <a:endParaRPr lang="es-CR"/>
          </a:p>
        </p:txBody>
      </p:sp>
      <p:sp>
        <p:nvSpPr>
          <p:cNvPr id="7" name="Slide Number Placeholder 6"/>
          <p:cNvSpPr>
            <a:spLocks noGrp="1"/>
          </p:cNvSpPr>
          <p:nvPr>
            <p:ph type="sldNum" sz="quarter" idx="12"/>
          </p:nvPr>
        </p:nvSpPr>
        <p:spPr/>
        <p:txBody>
          <a:bodyPr/>
          <a:lstStyle>
            <a:extLst/>
          </a:lstStyle>
          <a:p>
            <a:fld id="{0D1258F3-78D8-4157-AAC1-214A6E61CFC0}" type="slidenum">
              <a:rPr lang="es-CR" smtClean="0"/>
              <a:t>‹#›</a:t>
            </a:fld>
            <a:endParaRPr lang="es-C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E7AFA0A-D534-4092-943A-9D7FCD4732CB}" type="datetimeFigureOut">
              <a:rPr lang="es-CR" smtClean="0"/>
              <a:t>5/2/2019</a:t>
            </a:fld>
            <a:endParaRPr lang="es-C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C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D1258F3-78D8-4157-AAC1-214A6E61CFC0}" type="slidenum">
              <a:rPr lang="es-CR" smtClean="0"/>
              <a:t>‹#›</a:t>
            </a:fld>
            <a:endParaRPr lang="es-C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R" dirty="0" smtClean="0"/>
              <a:t>REPORTE CREDIT ONE</a:t>
            </a:r>
            <a:endParaRPr lang="es-C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895600"/>
            <a:ext cx="5257800" cy="3735805"/>
          </a:xfrm>
          <a:prstGeom prst="rect">
            <a:avLst/>
          </a:prstGeom>
        </p:spPr>
      </p:pic>
    </p:spTree>
    <p:extLst>
      <p:ext uri="{BB962C8B-B14F-4D97-AF65-F5344CB8AC3E}">
        <p14:creationId xmlns:p14="http://schemas.microsoft.com/office/powerpoint/2010/main" val="75964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Objetivos</a:t>
            </a:r>
            <a:endParaRPr lang="es-CR" dirty="0"/>
          </a:p>
        </p:txBody>
      </p:sp>
      <p:sp>
        <p:nvSpPr>
          <p:cNvPr id="3" name="Content Placeholder 2"/>
          <p:cNvSpPr>
            <a:spLocks noGrp="1"/>
          </p:cNvSpPr>
          <p:nvPr>
            <p:ph idx="1"/>
          </p:nvPr>
        </p:nvSpPr>
        <p:spPr/>
        <p:txBody>
          <a:bodyPr/>
          <a:lstStyle/>
          <a:p>
            <a:pPr algn="just"/>
            <a:r>
              <a:rPr lang="es-CR" dirty="0" smtClean="0"/>
              <a:t>Generar un modelo predictivo que determine si un cliente aplica o no por defecto para créditos con la empresa.</a:t>
            </a:r>
          </a:p>
          <a:p>
            <a:pPr algn="just"/>
            <a:r>
              <a:rPr lang="es-CR" dirty="0" smtClean="0"/>
              <a:t>Determinar diferentes tendencias que se muestren en los datos.</a:t>
            </a:r>
          </a:p>
          <a:p>
            <a:pPr algn="just"/>
            <a:r>
              <a:rPr lang="es-CR" dirty="0" smtClean="0"/>
              <a:t>Generar valor real a la empresa por medio de los resultados.</a:t>
            </a:r>
          </a:p>
          <a:p>
            <a:endParaRPr lang="es-CR" dirty="0"/>
          </a:p>
        </p:txBody>
      </p:sp>
    </p:spTree>
    <p:extLst>
      <p:ext uri="{BB962C8B-B14F-4D97-AF65-F5344CB8AC3E}">
        <p14:creationId xmlns:p14="http://schemas.microsoft.com/office/powerpoint/2010/main" val="168930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Proceso </a:t>
            </a:r>
            <a:endParaRPr lang="es-CR" dirty="0"/>
          </a:p>
        </p:txBody>
      </p:sp>
      <p:sp>
        <p:nvSpPr>
          <p:cNvPr id="3" name="Content Placeholder 2"/>
          <p:cNvSpPr>
            <a:spLocks noGrp="1"/>
          </p:cNvSpPr>
          <p:nvPr>
            <p:ph idx="1"/>
          </p:nvPr>
        </p:nvSpPr>
        <p:spPr/>
        <p:txBody>
          <a:bodyPr/>
          <a:lstStyle/>
          <a:p>
            <a:pPr marL="82296" indent="0" algn="just">
              <a:buNone/>
            </a:pPr>
            <a:r>
              <a:rPr lang="es-CR" dirty="0" smtClean="0"/>
              <a:t>El proceso que se utilizara para el siguiente proyecto es el </a:t>
            </a:r>
            <a:r>
              <a:rPr lang="en-US" dirty="0"/>
              <a:t>Framework One - </a:t>
            </a:r>
            <a:r>
              <a:rPr lang="en-US" dirty="0" err="1"/>
              <a:t>Zumel</a:t>
            </a:r>
            <a:r>
              <a:rPr lang="en-US" dirty="0"/>
              <a:t> and </a:t>
            </a:r>
            <a:r>
              <a:rPr lang="en-US" dirty="0" smtClean="0"/>
              <a:t>Mount.</a:t>
            </a:r>
          </a:p>
          <a:p>
            <a:pPr marL="82296" indent="0" algn="just">
              <a:buNone/>
            </a:pPr>
            <a:r>
              <a:rPr lang="en-US" dirty="0" smtClean="0"/>
              <a:t>Este </a:t>
            </a:r>
            <a:r>
              <a:rPr lang="en-US" dirty="0" err="1" smtClean="0"/>
              <a:t>abarca</a:t>
            </a:r>
            <a:r>
              <a:rPr lang="en-US" dirty="0" smtClean="0"/>
              <a:t> </a:t>
            </a:r>
            <a:r>
              <a:rPr lang="en-US" dirty="0" err="1" smtClean="0"/>
              <a:t>los</a:t>
            </a:r>
            <a:r>
              <a:rPr lang="en-US" dirty="0" smtClean="0"/>
              <a:t> </a:t>
            </a:r>
            <a:r>
              <a:rPr lang="en-US" dirty="0" err="1" smtClean="0"/>
              <a:t>puntos</a:t>
            </a:r>
            <a:r>
              <a:rPr lang="en-US" dirty="0" smtClean="0"/>
              <a:t> </a:t>
            </a:r>
            <a:r>
              <a:rPr lang="en-US" dirty="0" err="1" smtClean="0"/>
              <a:t>relevantes</a:t>
            </a:r>
            <a:r>
              <a:rPr lang="en-US" dirty="0" smtClean="0"/>
              <a:t> que se </a:t>
            </a:r>
            <a:r>
              <a:rPr lang="en-US" dirty="0" err="1" smtClean="0"/>
              <a:t>desean</a:t>
            </a:r>
            <a:r>
              <a:rPr lang="en-US" dirty="0" smtClean="0"/>
              <a:t> </a:t>
            </a:r>
            <a:r>
              <a:rPr lang="en-US" dirty="0" err="1" smtClean="0"/>
              <a:t>trabajar</a:t>
            </a:r>
            <a:r>
              <a:rPr lang="en-US" dirty="0" smtClean="0"/>
              <a:t> </a:t>
            </a:r>
            <a:r>
              <a:rPr lang="en-US" dirty="0" err="1" smtClean="0"/>
              <a:t>en</a:t>
            </a:r>
            <a:r>
              <a:rPr lang="en-US" dirty="0" smtClean="0"/>
              <a:t> el </a:t>
            </a:r>
            <a:r>
              <a:rPr lang="en-US" dirty="0" err="1" smtClean="0"/>
              <a:t>proyecto</a:t>
            </a:r>
            <a:r>
              <a:rPr lang="en-US" dirty="0" smtClean="0"/>
              <a:t>.</a:t>
            </a:r>
          </a:p>
          <a:p>
            <a:pPr marL="82296" indent="0" algn="just">
              <a:buNone/>
            </a:pPr>
            <a:r>
              <a:rPr lang="en-US" dirty="0" err="1" smtClean="0"/>
              <a:t>Ademas</a:t>
            </a:r>
            <a:r>
              <a:rPr lang="en-US" dirty="0" smtClean="0"/>
              <a:t> se </a:t>
            </a:r>
            <a:r>
              <a:rPr lang="en-US" dirty="0" err="1" smtClean="0"/>
              <a:t>adapta</a:t>
            </a:r>
            <a:r>
              <a:rPr lang="en-US" dirty="0" smtClean="0"/>
              <a:t> mas al </a:t>
            </a:r>
            <a:r>
              <a:rPr lang="en-US" dirty="0" err="1" smtClean="0"/>
              <a:t>estilo</a:t>
            </a:r>
            <a:r>
              <a:rPr lang="en-US" dirty="0" smtClean="0"/>
              <a:t> con el que  </a:t>
            </a:r>
            <a:r>
              <a:rPr lang="en-US" dirty="0" err="1" smtClean="0"/>
              <a:t>trabaja</a:t>
            </a:r>
            <a:r>
              <a:rPr lang="en-US" dirty="0" smtClean="0"/>
              <a:t> la </a:t>
            </a:r>
            <a:r>
              <a:rPr lang="en-US" dirty="0" err="1" smtClean="0"/>
              <a:t>empresa</a:t>
            </a:r>
            <a:r>
              <a:rPr lang="en-US" dirty="0" smtClean="0"/>
              <a:t>.</a:t>
            </a:r>
            <a:endParaRPr lang="es-CR" dirty="0"/>
          </a:p>
        </p:txBody>
      </p:sp>
    </p:spTree>
    <p:extLst>
      <p:ext uri="{BB962C8B-B14F-4D97-AF65-F5344CB8AC3E}">
        <p14:creationId xmlns:p14="http://schemas.microsoft.com/office/powerpoint/2010/main" val="177448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Datos</a:t>
            </a:r>
            <a:endParaRPr lang="es-CR" dirty="0"/>
          </a:p>
        </p:txBody>
      </p:sp>
      <p:sp>
        <p:nvSpPr>
          <p:cNvPr id="3" name="Content Placeholder 2"/>
          <p:cNvSpPr>
            <a:spLocks noGrp="1"/>
          </p:cNvSpPr>
          <p:nvPr>
            <p:ph idx="1"/>
          </p:nvPr>
        </p:nvSpPr>
        <p:spPr/>
        <p:txBody>
          <a:bodyPr/>
          <a:lstStyle/>
          <a:p>
            <a:pPr marL="82296" indent="0" algn="just">
              <a:buNone/>
            </a:pPr>
            <a:r>
              <a:rPr lang="es-CR" dirty="0" smtClean="0"/>
              <a:t>Los datos fueron proporcionados por parte de </a:t>
            </a:r>
            <a:r>
              <a:rPr lang="es-CR" dirty="0" err="1" smtClean="0"/>
              <a:t>Credit</a:t>
            </a:r>
            <a:r>
              <a:rPr lang="es-CR" dirty="0" smtClean="0"/>
              <a:t> </a:t>
            </a:r>
            <a:r>
              <a:rPr lang="es-CR" dirty="0" err="1" smtClean="0"/>
              <a:t>One</a:t>
            </a:r>
            <a:r>
              <a:rPr lang="es-CR" dirty="0" smtClean="0"/>
              <a:t>, este documento cuenta con información personal al igual que estados de cuenta y el </a:t>
            </a:r>
            <a:r>
              <a:rPr lang="es-CR" dirty="0" err="1" smtClean="0"/>
              <a:t>historico</a:t>
            </a:r>
            <a:r>
              <a:rPr lang="es-CR" dirty="0" smtClean="0"/>
              <a:t> crediticio de personas en </a:t>
            </a:r>
            <a:r>
              <a:rPr lang="es-CR" dirty="0" err="1" smtClean="0"/>
              <a:t>Taiwan</a:t>
            </a:r>
            <a:r>
              <a:rPr lang="es-CR" dirty="0" smtClean="0"/>
              <a:t> durante un largo lapso de tiempo.</a:t>
            </a:r>
            <a:endParaRPr lang="es-CR" dirty="0"/>
          </a:p>
        </p:txBody>
      </p:sp>
    </p:spTree>
    <p:extLst>
      <p:ext uri="{BB962C8B-B14F-4D97-AF65-F5344CB8AC3E}">
        <p14:creationId xmlns:p14="http://schemas.microsoft.com/office/powerpoint/2010/main" val="292760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Proceso de Datos</a:t>
            </a:r>
            <a:endParaRPr lang="es-CR" dirty="0"/>
          </a:p>
        </p:txBody>
      </p:sp>
      <p:sp>
        <p:nvSpPr>
          <p:cNvPr id="3" name="Content Placeholder 2"/>
          <p:cNvSpPr>
            <a:spLocks noGrp="1"/>
          </p:cNvSpPr>
          <p:nvPr>
            <p:ph idx="1"/>
          </p:nvPr>
        </p:nvSpPr>
        <p:spPr/>
        <p:txBody>
          <a:bodyPr>
            <a:normAutofit lnSpcReduction="10000"/>
          </a:bodyPr>
          <a:lstStyle/>
          <a:p>
            <a:pPr marL="82296" indent="0" algn="just">
              <a:buNone/>
            </a:pPr>
            <a:r>
              <a:rPr lang="es-CR" dirty="0" smtClean="0"/>
              <a:t>A los datos se deberán de realizarles una limpieza inicialmente, acomodar las columnas antes de ser integradas al software. Una vez ahí se procesaran los datos, se seleccionaran las características para el modelo, se hará la partición de datos al igual se entrenaran. Se aplicaran diferentes modelos predictivos hasta encontrar el mejor, se generar la predicción y esta misma será evaluada.</a:t>
            </a:r>
            <a:endParaRPr lang="es-CR" dirty="0"/>
          </a:p>
        </p:txBody>
      </p:sp>
    </p:spTree>
    <p:extLst>
      <p:ext uri="{BB962C8B-B14F-4D97-AF65-F5344CB8AC3E}">
        <p14:creationId xmlns:p14="http://schemas.microsoft.com/office/powerpoint/2010/main" val="143769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R" dirty="0" smtClean="0"/>
              <a:t>Posibles Problemas con los Datos</a:t>
            </a:r>
            <a:endParaRPr lang="es-CR" dirty="0"/>
          </a:p>
        </p:txBody>
      </p:sp>
      <p:sp>
        <p:nvSpPr>
          <p:cNvPr id="3" name="Content Placeholder 2"/>
          <p:cNvSpPr>
            <a:spLocks noGrp="1"/>
          </p:cNvSpPr>
          <p:nvPr>
            <p:ph idx="1"/>
          </p:nvPr>
        </p:nvSpPr>
        <p:spPr/>
        <p:txBody>
          <a:bodyPr>
            <a:normAutofit lnSpcReduction="10000"/>
          </a:bodyPr>
          <a:lstStyle/>
          <a:p>
            <a:pPr marL="82296" indent="0" algn="just">
              <a:buNone/>
            </a:pPr>
            <a:r>
              <a:rPr lang="es-CR" dirty="0" smtClean="0"/>
              <a:t>Es posible que durante el proceso surjan inconvenientes con los datos, como que estos no den resultados de confianza esperados. Que el método de procesamiento no sea el correcto. Que haya un gran numero de valores faltantes.</a:t>
            </a:r>
          </a:p>
          <a:p>
            <a:pPr marL="82296" indent="0" algn="just">
              <a:buNone/>
            </a:pPr>
            <a:r>
              <a:rPr lang="es-CR" dirty="0" smtClean="0"/>
              <a:t>Para todo esto se espera trabajar el proyecto con sumo cuidado y dedicación para resolver cada problema que se presente.</a:t>
            </a:r>
            <a:endParaRPr lang="es-CR" dirty="0"/>
          </a:p>
        </p:txBody>
      </p:sp>
    </p:spTree>
    <p:extLst>
      <p:ext uri="{BB962C8B-B14F-4D97-AF65-F5344CB8AC3E}">
        <p14:creationId xmlns:p14="http://schemas.microsoft.com/office/powerpoint/2010/main" val="114500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Proceso de Data </a:t>
            </a:r>
            <a:r>
              <a:rPr lang="es-CR" dirty="0" err="1" smtClean="0"/>
              <a:t>Science</a:t>
            </a:r>
            <a:endParaRPr lang="es-C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2828286"/>
              </p:ext>
            </p:extLst>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13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R" dirty="0" smtClean="0"/>
              <a:t>Conclusión</a:t>
            </a:r>
            <a:endParaRPr lang="es-CR" dirty="0"/>
          </a:p>
        </p:txBody>
      </p:sp>
      <p:sp>
        <p:nvSpPr>
          <p:cNvPr id="3" name="Content Placeholder 2"/>
          <p:cNvSpPr>
            <a:spLocks noGrp="1"/>
          </p:cNvSpPr>
          <p:nvPr>
            <p:ph idx="1"/>
          </p:nvPr>
        </p:nvSpPr>
        <p:spPr/>
        <p:txBody>
          <a:bodyPr>
            <a:normAutofit lnSpcReduction="10000"/>
          </a:bodyPr>
          <a:lstStyle/>
          <a:p>
            <a:pPr marL="82296" indent="0" algn="just">
              <a:buNone/>
            </a:pPr>
            <a:r>
              <a:rPr lang="es-CR" dirty="0" smtClean="0"/>
              <a:t>Por medio de este proyecto se espera poder seleccionar los clientes óptimos para la empresa, además se podrán ver tendencias relacionadas, como que factores son los que realmente influyen en los clientes que si son por defecto y los que no. Además, que podremos de esta forma enfocarnos en los clientes potenciales. Segmentar y mercadear dependiendo el nivel.</a:t>
            </a:r>
            <a:endParaRPr lang="es-CR" dirty="0"/>
          </a:p>
        </p:txBody>
      </p:sp>
    </p:spTree>
    <p:extLst>
      <p:ext uri="{BB962C8B-B14F-4D97-AF65-F5344CB8AC3E}">
        <p14:creationId xmlns:p14="http://schemas.microsoft.com/office/powerpoint/2010/main" val="996151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72</TotalTime>
  <Words>367</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REPORTE CREDIT ONE</vt:lpstr>
      <vt:lpstr>Objetivos</vt:lpstr>
      <vt:lpstr>Proceso </vt:lpstr>
      <vt:lpstr>Datos</vt:lpstr>
      <vt:lpstr>Proceso de Datos</vt:lpstr>
      <vt:lpstr>Posibles Problemas con los Datos</vt:lpstr>
      <vt:lpstr>Proceso de Data Science</vt:lpstr>
      <vt:lpstr>Conclusión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Esteban Vargas</dc:creator>
  <cp:lastModifiedBy>Esteban Vargas</cp:lastModifiedBy>
  <cp:revision>7</cp:revision>
  <dcterms:created xsi:type="dcterms:W3CDTF">2019-02-06T03:58:57Z</dcterms:created>
  <dcterms:modified xsi:type="dcterms:W3CDTF">2019-02-06T05:11:32Z</dcterms:modified>
</cp:coreProperties>
</file>