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3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2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6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5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6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0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5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1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3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CA91-7EB4-4FA7-B38D-5FBAEE59373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8F393-275F-41A5-AF7F-9B833B46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1057275" y="552450"/>
            <a:ext cx="1219200" cy="495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0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67942" y="1802475"/>
            <a:ext cx="1729048" cy="8645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ATmega128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86742" y="744679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모듈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(HC-05)</a:t>
            </a:r>
            <a:endParaRPr lang="ko-KR" altLang="en-US" sz="16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67942" y="744679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3</a:t>
            </a: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986742" y="2860271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포토 인터럽트 </a:t>
            </a:r>
            <a:r>
              <a:rPr lang="en-US" altLang="ko-KR" b="1" spc="-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*2</a:t>
            </a: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(SEN030111)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973485" y="2860271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5V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전원 공급기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960228" y="2860271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리튬폴리머</a:t>
            </a:r>
            <a:endParaRPr lang="en-US" altLang="ko-KR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배터리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(5000mAh)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49142" y="744679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LCD1602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Google Shape;1004;p36"/>
          <p:cNvSpPr/>
          <p:nvPr/>
        </p:nvSpPr>
        <p:spPr>
          <a:xfrm>
            <a:off x="2851266" y="4462332"/>
            <a:ext cx="766763" cy="76676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84" y="40"/>
                </a:moveTo>
                <a:cubicBezTo>
                  <a:pt x="72" y="40"/>
                  <a:pt x="72" y="40"/>
                  <a:pt x="72" y="40"/>
                </a:cubicBezTo>
                <a:cubicBezTo>
                  <a:pt x="72" y="88"/>
                  <a:pt x="72" y="88"/>
                  <a:pt x="72" y="88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20" y="103"/>
                  <a:pt x="120" y="103"/>
                  <a:pt x="120" y="103"/>
                </a:cubicBezTo>
                <a:cubicBezTo>
                  <a:pt x="84" y="82"/>
                  <a:pt x="84" y="82"/>
                  <a:pt x="84" y="82"/>
                </a:cubicBezTo>
                <a:lnTo>
                  <a:pt x="84" y="4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004;p36"/>
          <p:cNvSpPr/>
          <p:nvPr/>
        </p:nvSpPr>
        <p:spPr>
          <a:xfrm rot="17880442">
            <a:off x="4006736" y="4462331"/>
            <a:ext cx="766763" cy="76676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84" y="40"/>
                </a:moveTo>
                <a:cubicBezTo>
                  <a:pt x="72" y="40"/>
                  <a:pt x="72" y="40"/>
                  <a:pt x="72" y="40"/>
                </a:cubicBezTo>
                <a:cubicBezTo>
                  <a:pt x="72" y="88"/>
                  <a:pt x="72" y="88"/>
                  <a:pt x="72" y="88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20" y="103"/>
                  <a:pt x="120" y="103"/>
                  <a:pt x="120" y="103"/>
                </a:cubicBezTo>
                <a:cubicBezTo>
                  <a:pt x="84" y="82"/>
                  <a:pt x="84" y="82"/>
                  <a:pt x="84" y="82"/>
                </a:cubicBezTo>
                <a:lnTo>
                  <a:pt x="84" y="4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4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196467" y="4043195"/>
            <a:ext cx="1729048" cy="8645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ATmega128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18383" y="4043195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모듈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(HC-05)</a:t>
            </a:r>
            <a:endParaRPr lang="ko-KR" altLang="en-US" sz="16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17636" y="2923189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46798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포토 인터럽트 </a:t>
            </a:r>
            <a:r>
              <a:rPr lang="en-US" altLang="ko-KR" b="1" spc="-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*2</a:t>
            </a: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(SEN030111)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74551" y="4043195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LCD1602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96467" y="5161756"/>
            <a:ext cx="3715791" cy="864524"/>
            <a:chOff x="3973485" y="2860271"/>
            <a:chExt cx="3715791" cy="86452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973485" y="2860271"/>
              <a:ext cx="1729048" cy="8645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5V </a:t>
              </a:r>
              <a:r>
                <a:rPr lang="ko-KR" altLang="en-US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전원 공급기</a:t>
              </a:r>
              <a:endPara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960228" y="2860271"/>
              <a:ext cx="1729048" cy="8645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spc="-15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리튬폴리머</a:t>
              </a:r>
              <a:endParaRPr lang="en-US" altLang="ko-KR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배터리</a:t>
              </a:r>
              <a:r>
                <a:rPr lang="en-US" altLang="ko-KR" sz="16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(5000mAh)</a:t>
              </a:r>
            </a:p>
          </p:txBody>
        </p:sp>
        <p:cxnSp>
          <p:nvCxnSpPr>
            <p:cNvPr id="3" name="직선 연결선 2"/>
            <p:cNvCxnSpPr>
              <a:stCxn id="8" idx="3"/>
              <a:endCxn id="9" idx="1"/>
            </p:cNvCxnSpPr>
            <p:nvPr/>
          </p:nvCxnSpPr>
          <p:spPr>
            <a:xfrm>
              <a:off x="5702533" y="3292533"/>
              <a:ext cx="257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6209927" y="2923189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15" name="Google Shape;959;p36"/>
          <p:cNvSpPr/>
          <p:nvPr/>
        </p:nvSpPr>
        <p:spPr>
          <a:xfrm>
            <a:off x="2474047" y="4140955"/>
            <a:ext cx="495300" cy="766763"/>
          </a:xfrm>
          <a:custGeom>
            <a:avLst/>
            <a:gdLst/>
            <a:ahLst/>
            <a:cxnLst/>
            <a:rect l="l" t="t" r="r" b="b"/>
            <a:pathLst>
              <a:path w="312" h="483" extrusionOk="0">
                <a:moveTo>
                  <a:pt x="312" y="139"/>
                </a:moveTo>
                <a:lnTo>
                  <a:pt x="171" y="0"/>
                </a:lnTo>
                <a:lnTo>
                  <a:pt x="147" y="0"/>
                </a:lnTo>
                <a:lnTo>
                  <a:pt x="147" y="184"/>
                </a:lnTo>
                <a:lnTo>
                  <a:pt x="34" y="73"/>
                </a:lnTo>
                <a:lnTo>
                  <a:pt x="0" y="106"/>
                </a:lnTo>
                <a:lnTo>
                  <a:pt x="138" y="242"/>
                </a:lnTo>
                <a:lnTo>
                  <a:pt x="0" y="378"/>
                </a:lnTo>
                <a:lnTo>
                  <a:pt x="34" y="411"/>
                </a:lnTo>
                <a:lnTo>
                  <a:pt x="147" y="299"/>
                </a:lnTo>
                <a:lnTo>
                  <a:pt x="147" y="483"/>
                </a:lnTo>
                <a:lnTo>
                  <a:pt x="171" y="483"/>
                </a:lnTo>
                <a:lnTo>
                  <a:pt x="312" y="344"/>
                </a:lnTo>
                <a:lnTo>
                  <a:pt x="205" y="242"/>
                </a:lnTo>
                <a:lnTo>
                  <a:pt x="312" y="139"/>
                </a:lnTo>
                <a:close/>
                <a:moveTo>
                  <a:pt x="196" y="94"/>
                </a:moveTo>
                <a:lnTo>
                  <a:pt x="242" y="139"/>
                </a:lnTo>
                <a:lnTo>
                  <a:pt x="196" y="184"/>
                </a:lnTo>
                <a:lnTo>
                  <a:pt x="196" y="94"/>
                </a:lnTo>
                <a:close/>
                <a:moveTo>
                  <a:pt x="242" y="344"/>
                </a:moveTo>
                <a:lnTo>
                  <a:pt x="196" y="390"/>
                </a:lnTo>
                <a:lnTo>
                  <a:pt x="196" y="299"/>
                </a:lnTo>
                <a:lnTo>
                  <a:pt x="242" y="344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09625" y="3789158"/>
            <a:ext cx="1415386" cy="1372598"/>
            <a:chOff x="495964" y="3732802"/>
            <a:chExt cx="1415386" cy="137259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95964" y="3732802"/>
              <a:ext cx="1415386" cy="13725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</a:p>
            <a:p>
              <a:pPr algn="ctr"/>
              <a:endPara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44999" y="4049176"/>
              <a:ext cx="901064" cy="435635"/>
            </a:xfrm>
            <a:custGeom>
              <a:avLst/>
              <a:gdLst>
                <a:gd name="connsiteX0" fmla="*/ 790752 w 901064"/>
                <a:gd name="connsiteY0" fmla="*/ 149665 h 435635"/>
                <a:gd name="connsiteX1" fmla="*/ 806982 w 901064"/>
                <a:gd name="connsiteY1" fmla="*/ 176646 h 435635"/>
                <a:gd name="connsiteX2" fmla="*/ 694136 w 901064"/>
                <a:gd name="connsiteY2" fmla="*/ 245069 h 435635"/>
                <a:gd name="connsiteX3" fmla="*/ 579714 w 901064"/>
                <a:gd name="connsiteY3" fmla="*/ 184210 h 435635"/>
                <a:gd name="connsiteX4" fmla="*/ 594929 w 901064"/>
                <a:gd name="connsiteY4" fmla="*/ 155605 h 435635"/>
                <a:gd name="connsiteX5" fmla="*/ 695048 w 901064"/>
                <a:gd name="connsiteY5" fmla="*/ 208856 h 435635"/>
                <a:gd name="connsiteX6" fmla="*/ 790752 w 901064"/>
                <a:gd name="connsiteY6" fmla="*/ 149665 h 435635"/>
                <a:gd name="connsiteX7" fmla="*/ 194400 w 901064"/>
                <a:gd name="connsiteY7" fmla="*/ 111635 h 435635"/>
                <a:gd name="connsiteX8" fmla="*/ 226800 w 901064"/>
                <a:gd name="connsiteY8" fmla="*/ 111635 h 435635"/>
                <a:gd name="connsiteX9" fmla="*/ 226800 w 901064"/>
                <a:gd name="connsiteY9" fmla="*/ 225035 h 435635"/>
                <a:gd name="connsiteX10" fmla="*/ 324000 w 901064"/>
                <a:gd name="connsiteY10" fmla="*/ 281735 h 435635"/>
                <a:gd name="connsiteX11" fmla="*/ 307800 w 901064"/>
                <a:gd name="connsiteY11" fmla="*/ 308735 h 435635"/>
                <a:gd name="connsiteX12" fmla="*/ 194400 w 901064"/>
                <a:gd name="connsiteY12" fmla="*/ 241235 h 435635"/>
                <a:gd name="connsiteX13" fmla="*/ 194400 w 901064"/>
                <a:gd name="connsiteY13" fmla="*/ 111635 h 435635"/>
                <a:gd name="connsiteX14" fmla="*/ 216000 w 901064"/>
                <a:gd name="connsiteY14" fmla="*/ 46835 h 435635"/>
                <a:gd name="connsiteX15" fmla="*/ 43200 w 901064"/>
                <a:gd name="connsiteY15" fmla="*/ 219635 h 435635"/>
                <a:gd name="connsiteX16" fmla="*/ 216000 w 901064"/>
                <a:gd name="connsiteY16" fmla="*/ 392435 h 435635"/>
                <a:gd name="connsiteX17" fmla="*/ 388800 w 901064"/>
                <a:gd name="connsiteY17" fmla="*/ 219635 h 435635"/>
                <a:gd name="connsiteX18" fmla="*/ 216000 w 901064"/>
                <a:gd name="connsiteY18" fmla="*/ 46835 h 435635"/>
                <a:gd name="connsiteX19" fmla="*/ 700879 w 901064"/>
                <a:gd name="connsiteY19" fmla="*/ 43998 h 435635"/>
                <a:gd name="connsiteX20" fmla="*/ 532646 w 901064"/>
                <a:gd name="connsiteY20" fmla="*/ 134711 h 435635"/>
                <a:gd name="connsiteX21" fmla="*/ 604065 w 901064"/>
                <a:gd name="connsiteY21" fmla="*/ 368418 h 435635"/>
                <a:gd name="connsiteX22" fmla="*/ 837772 w 901064"/>
                <a:gd name="connsiteY22" fmla="*/ 297000 h 435635"/>
                <a:gd name="connsiteX23" fmla="*/ 766353 w 901064"/>
                <a:gd name="connsiteY23" fmla="*/ 63292 h 435635"/>
                <a:gd name="connsiteX24" fmla="*/ 700879 w 901064"/>
                <a:gd name="connsiteY24" fmla="*/ 43998 h 435635"/>
                <a:gd name="connsiteX25" fmla="*/ 216000 w 901064"/>
                <a:gd name="connsiteY25" fmla="*/ 3635 h 435635"/>
                <a:gd name="connsiteX26" fmla="*/ 432000 w 901064"/>
                <a:gd name="connsiteY26" fmla="*/ 219635 h 435635"/>
                <a:gd name="connsiteX27" fmla="*/ 216000 w 901064"/>
                <a:gd name="connsiteY27" fmla="*/ 435635 h 435635"/>
                <a:gd name="connsiteX28" fmla="*/ 0 w 901064"/>
                <a:gd name="connsiteY28" fmla="*/ 219635 h 435635"/>
                <a:gd name="connsiteX29" fmla="*/ 216000 w 901064"/>
                <a:gd name="connsiteY29" fmla="*/ 3635 h 435635"/>
                <a:gd name="connsiteX30" fmla="*/ 704589 w 901064"/>
                <a:gd name="connsiteY30" fmla="*/ 815 h 435635"/>
                <a:gd name="connsiteX31" fmla="*/ 786639 w 901064"/>
                <a:gd name="connsiteY31" fmla="*/ 25152 h 435635"/>
                <a:gd name="connsiteX32" fmla="*/ 875913 w 901064"/>
                <a:gd name="connsiteY32" fmla="*/ 317286 h 435635"/>
                <a:gd name="connsiteX33" fmla="*/ 583779 w 901064"/>
                <a:gd name="connsiteY33" fmla="*/ 406559 h 435635"/>
                <a:gd name="connsiteX34" fmla="*/ 494505 w 901064"/>
                <a:gd name="connsiteY34" fmla="*/ 114425 h 435635"/>
                <a:gd name="connsiteX35" fmla="*/ 704589 w 901064"/>
                <a:gd name="connsiteY35" fmla="*/ 815 h 43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01064" h="435635">
                  <a:moveTo>
                    <a:pt x="790752" y="149665"/>
                  </a:moveTo>
                  <a:cubicBezTo>
                    <a:pt x="790752" y="149665"/>
                    <a:pt x="790752" y="149665"/>
                    <a:pt x="806982" y="176646"/>
                  </a:cubicBezTo>
                  <a:cubicBezTo>
                    <a:pt x="806982" y="176646"/>
                    <a:pt x="806982" y="176646"/>
                    <a:pt x="694136" y="245069"/>
                  </a:cubicBezTo>
                  <a:cubicBezTo>
                    <a:pt x="694136" y="245069"/>
                    <a:pt x="694136" y="245069"/>
                    <a:pt x="579714" y="184210"/>
                  </a:cubicBezTo>
                  <a:cubicBezTo>
                    <a:pt x="579714" y="184210"/>
                    <a:pt x="579714" y="184210"/>
                    <a:pt x="594929" y="155605"/>
                  </a:cubicBezTo>
                  <a:lnTo>
                    <a:pt x="695048" y="208856"/>
                  </a:lnTo>
                  <a:cubicBezTo>
                    <a:pt x="695048" y="208856"/>
                    <a:pt x="695048" y="208856"/>
                    <a:pt x="790752" y="149665"/>
                  </a:cubicBezTo>
                  <a:close/>
                  <a:moveTo>
                    <a:pt x="194400" y="111635"/>
                  </a:moveTo>
                  <a:cubicBezTo>
                    <a:pt x="194400" y="111635"/>
                    <a:pt x="194400" y="111635"/>
                    <a:pt x="226800" y="111635"/>
                  </a:cubicBezTo>
                  <a:lnTo>
                    <a:pt x="226800" y="225035"/>
                  </a:lnTo>
                  <a:cubicBezTo>
                    <a:pt x="226800" y="225035"/>
                    <a:pt x="226800" y="225035"/>
                    <a:pt x="324000" y="281735"/>
                  </a:cubicBezTo>
                  <a:cubicBezTo>
                    <a:pt x="324000" y="281735"/>
                    <a:pt x="324000" y="281735"/>
                    <a:pt x="307800" y="308735"/>
                  </a:cubicBezTo>
                  <a:cubicBezTo>
                    <a:pt x="307800" y="308735"/>
                    <a:pt x="307800" y="308735"/>
                    <a:pt x="194400" y="241235"/>
                  </a:cubicBezTo>
                  <a:cubicBezTo>
                    <a:pt x="194400" y="241235"/>
                    <a:pt x="194400" y="241235"/>
                    <a:pt x="194400" y="111635"/>
                  </a:cubicBezTo>
                  <a:close/>
                  <a:moveTo>
                    <a:pt x="216000" y="46835"/>
                  </a:moveTo>
                  <a:cubicBezTo>
                    <a:pt x="121500" y="46835"/>
                    <a:pt x="43200" y="125135"/>
                    <a:pt x="43200" y="219635"/>
                  </a:cubicBezTo>
                  <a:cubicBezTo>
                    <a:pt x="43200" y="314135"/>
                    <a:pt x="121500" y="392435"/>
                    <a:pt x="216000" y="392435"/>
                  </a:cubicBezTo>
                  <a:cubicBezTo>
                    <a:pt x="310500" y="392435"/>
                    <a:pt x="388800" y="314135"/>
                    <a:pt x="388800" y="219635"/>
                  </a:cubicBezTo>
                  <a:cubicBezTo>
                    <a:pt x="388800" y="125135"/>
                    <a:pt x="310500" y="46835"/>
                    <a:pt x="216000" y="46835"/>
                  </a:cubicBezTo>
                  <a:close/>
                  <a:moveTo>
                    <a:pt x="700879" y="43998"/>
                  </a:moveTo>
                  <a:cubicBezTo>
                    <a:pt x="633816" y="38289"/>
                    <a:pt x="565928" y="72136"/>
                    <a:pt x="532646" y="134711"/>
                  </a:cubicBezTo>
                  <a:cubicBezTo>
                    <a:pt x="488270" y="218144"/>
                    <a:pt x="520632" y="324042"/>
                    <a:pt x="604065" y="368418"/>
                  </a:cubicBezTo>
                  <a:cubicBezTo>
                    <a:pt x="687498" y="412794"/>
                    <a:pt x="793396" y="380432"/>
                    <a:pt x="837772" y="297000"/>
                  </a:cubicBezTo>
                  <a:cubicBezTo>
                    <a:pt x="882148" y="213567"/>
                    <a:pt x="849786" y="107668"/>
                    <a:pt x="766353" y="63292"/>
                  </a:cubicBezTo>
                  <a:cubicBezTo>
                    <a:pt x="745495" y="52198"/>
                    <a:pt x="723233" y="45901"/>
                    <a:pt x="700879" y="43998"/>
                  </a:cubicBezTo>
                  <a:close/>
                  <a:moveTo>
                    <a:pt x="216000" y="3635"/>
                  </a:moveTo>
                  <a:cubicBezTo>
                    <a:pt x="334800" y="3635"/>
                    <a:pt x="432000" y="100835"/>
                    <a:pt x="432000" y="219635"/>
                  </a:cubicBezTo>
                  <a:cubicBezTo>
                    <a:pt x="432000" y="338435"/>
                    <a:pt x="334800" y="435635"/>
                    <a:pt x="216000" y="435635"/>
                  </a:cubicBezTo>
                  <a:cubicBezTo>
                    <a:pt x="97200" y="435635"/>
                    <a:pt x="0" y="338435"/>
                    <a:pt x="0" y="219635"/>
                  </a:cubicBezTo>
                  <a:cubicBezTo>
                    <a:pt x="0" y="100835"/>
                    <a:pt x="97200" y="3635"/>
                    <a:pt x="216000" y="3635"/>
                  </a:cubicBezTo>
                  <a:close/>
                  <a:moveTo>
                    <a:pt x="704589" y="815"/>
                  </a:moveTo>
                  <a:cubicBezTo>
                    <a:pt x="732535" y="3255"/>
                    <a:pt x="760418" y="11205"/>
                    <a:pt x="786639" y="25152"/>
                  </a:cubicBezTo>
                  <a:cubicBezTo>
                    <a:pt x="891526" y="80938"/>
                    <a:pt x="931699" y="212399"/>
                    <a:pt x="875913" y="317286"/>
                  </a:cubicBezTo>
                  <a:cubicBezTo>
                    <a:pt x="820126" y="422173"/>
                    <a:pt x="688666" y="462346"/>
                    <a:pt x="583779" y="406559"/>
                  </a:cubicBezTo>
                  <a:cubicBezTo>
                    <a:pt x="478892" y="350772"/>
                    <a:pt x="438719" y="219312"/>
                    <a:pt x="494505" y="114425"/>
                  </a:cubicBezTo>
                  <a:cubicBezTo>
                    <a:pt x="536346" y="35760"/>
                    <a:pt x="620752" y="-6505"/>
                    <a:pt x="704589" y="81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36784" y="4554811"/>
              <a:ext cx="432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OPEN</a:t>
              </a:r>
              <a:endParaRPr lang="ko-KR" altLang="en-US" sz="12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214063" y="4554811"/>
              <a:ext cx="432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CLOSE</a:t>
              </a:r>
              <a:endParaRPr lang="ko-KR" altLang="en-US" sz="11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9" name="직선 화살표 연결선 38"/>
          <p:cNvCxnSpPr>
            <a:stCxn id="5" idx="3"/>
            <a:endCxn id="4" idx="1"/>
          </p:cNvCxnSpPr>
          <p:nvPr/>
        </p:nvCxnSpPr>
        <p:spPr>
          <a:xfrm>
            <a:off x="4947431" y="4475457"/>
            <a:ext cx="249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4933224" y="4885097"/>
            <a:ext cx="300317" cy="32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0"/>
            <a:endCxn id="4" idx="2"/>
          </p:cNvCxnSpPr>
          <p:nvPr/>
        </p:nvCxnSpPr>
        <p:spPr>
          <a:xfrm flipV="1">
            <a:off x="6060991" y="4907719"/>
            <a:ext cx="0" cy="25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" idx="3"/>
            <a:endCxn id="10" idx="1"/>
          </p:cNvCxnSpPr>
          <p:nvPr/>
        </p:nvCxnSpPr>
        <p:spPr>
          <a:xfrm>
            <a:off x="6925515" y="4475457"/>
            <a:ext cx="24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flipV="1">
            <a:off x="4947431" y="3787713"/>
            <a:ext cx="1796269" cy="883348"/>
          </a:xfrm>
          <a:prstGeom prst="bentConnector3">
            <a:avLst>
              <a:gd name="adj1" fmla="val 100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5400000" flipH="1" flipV="1">
            <a:off x="4903733" y="3820824"/>
            <a:ext cx="490074" cy="402678"/>
          </a:xfrm>
          <a:prstGeom prst="bentConnector3">
            <a:avLst>
              <a:gd name="adj1" fmla="val 4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34567" y="4043195"/>
            <a:ext cx="1729048" cy="8645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ATmega128</a:t>
            </a:r>
            <a:endParaRPr lang="ko-KR" alt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56483" y="4043195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모듈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(HC-05)</a:t>
            </a:r>
            <a:endParaRPr lang="ko-KR" altLang="en-US" sz="14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40496" y="2923189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84898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algn="ctr"/>
            <a:r>
              <a:rPr lang="ko-KR" altLang="en-US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포토 인터럽트 </a:t>
            </a:r>
            <a:r>
              <a:rPr lang="ko-KR" altLang="en-US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센서 </a:t>
            </a:r>
            <a:r>
              <a:rPr lang="en-US" altLang="ko-KR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*2</a:t>
            </a:r>
            <a:endParaRPr lang="en-US" altLang="ko-KR" sz="1600" b="1" spc="-2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(SEN030111)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12651" y="4043195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LCD1602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34567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5V </a:t>
            </a:r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전원 공급기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21310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리튬폴리머</a:t>
            </a:r>
            <a:endParaRPr lang="en-US" altLang="ko-KR" sz="16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배터리</a:t>
            </a:r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(5000mAh)</a:t>
            </a:r>
          </a:p>
        </p:txBody>
      </p:sp>
      <p:cxnSp>
        <p:nvCxnSpPr>
          <p:cNvPr id="3" name="직선 연결선 2"/>
          <p:cNvCxnSpPr>
            <a:stCxn id="8" idx="3"/>
            <a:endCxn id="9" idx="1"/>
          </p:cNvCxnSpPr>
          <p:nvPr/>
        </p:nvCxnSpPr>
        <p:spPr>
          <a:xfrm>
            <a:off x="6963615" y="5594018"/>
            <a:ext cx="2576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232787" y="2923189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15" name="Google Shape;959;p36"/>
          <p:cNvSpPr/>
          <p:nvPr/>
        </p:nvSpPr>
        <p:spPr>
          <a:xfrm>
            <a:off x="2617774" y="4173835"/>
            <a:ext cx="389673" cy="603244"/>
          </a:xfrm>
          <a:custGeom>
            <a:avLst/>
            <a:gdLst/>
            <a:ahLst/>
            <a:cxnLst/>
            <a:rect l="l" t="t" r="r" b="b"/>
            <a:pathLst>
              <a:path w="312" h="483" extrusionOk="0">
                <a:moveTo>
                  <a:pt x="312" y="139"/>
                </a:moveTo>
                <a:lnTo>
                  <a:pt x="171" y="0"/>
                </a:lnTo>
                <a:lnTo>
                  <a:pt x="147" y="0"/>
                </a:lnTo>
                <a:lnTo>
                  <a:pt x="147" y="184"/>
                </a:lnTo>
                <a:lnTo>
                  <a:pt x="34" y="73"/>
                </a:lnTo>
                <a:lnTo>
                  <a:pt x="0" y="106"/>
                </a:lnTo>
                <a:lnTo>
                  <a:pt x="138" y="242"/>
                </a:lnTo>
                <a:lnTo>
                  <a:pt x="0" y="378"/>
                </a:lnTo>
                <a:lnTo>
                  <a:pt x="34" y="411"/>
                </a:lnTo>
                <a:lnTo>
                  <a:pt x="147" y="299"/>
                </a:lnTo>
                <a:lnTo>
                  <a:pt x="147" y="483"/>
                </a:lnTo>
                <a:lnTo>
                  <a:pt x="171" y="483"/>
                </a:lnTo>
                <a:lnTo>
                  <a:pt x="312" y="344"/>
                </a:lnTo>
                <a:lnTo>
                  <a:pt x="205" y="242"/>
                </a:lnTo>
                <a:lnTo>
                  <a:pt x="312" y="139"/>
                </a:lnTo>
                <a:close/>
                <a:moveTo>
                  <a:pt x="196" y="94"/>
                </a:moveTo>
                <a:lnTo>
                  <a:pt x="242" y="139"/>
                </a:lnTo>
                <a:lnTo>
                  <a:pt x="196" y="184"/>
                </a:lnTo>
                <a:lnTo>
                  <a:pt x="196" y="94"/>
                </a:lnTo>
                <a:close/>
                <a:moveTo>
                  <a:pt x="242" y="344"/>
                </a:moveTo>
                <a:lnTo>
                  <a:pt x="196" y="390"/>
                </a:lnTo>
                <a:lnTo>
                  <a:pt x="196" y="299"/>
                </a:lnTo>
                <a:lnTo>
                  <a:pt x="242" y="344"/>
                </a:lnTo>
                <a:close/>
              </a:path>
            </a:pathLst>
          </a:custGeom>
          <a:solidFill>
            <a:srgbClr val="333333"/>
          </a:solidFill>
          <a:ln w="12700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직선 화살표 연결선 38"/>
          <p:cNvCxnSpPr>
            <a:stCxn id="5" idx="3"/>
            <a:endCxn id="4" idx="1"/>
          </p:cNvCxnSpPr>
          <p:nvPr/>
        </p:nvCxnSpPr>
        <p:spPr>
          <a:xfrm>
            <a:off x="4985531" y="4475457"/>
            <a:ext cx="24903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4971324" y="4885097"/>
            <a:ext cx="300317" cy="321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0"/>
            <a:endCxn id="4" idx="2"/>
          </p:cNvCxnSpPr>
          <p:nvPr/>
        </p:nvCxnSpPr>
        <p:spPr>
          <a:xfrm flipV="1">
            <a:off x="6099091" y="4907719"/>
            <a:ext cx="0" cy="2540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" idx="3"/>
            <a:endCxn id="10" idx="1"/>
          </p:cNvCxnSpPr>
          <p:nvPr/>
        </p:nvCxnSpPr>
        <p:spPr>
          <a:xfrm>
            <a:off x="6963615" y="4475457"/>
            <a:ext cx="249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577840" y="3787713"/>
            <a:ext cx="0" cy="25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591300" y="3787713"/>
            <a:ext cx="0" cy="25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50080" y="1600200"/>
            <a:ext cx="126492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Displa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89895" y="87096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4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4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955361" y="3467886"/>
            <a:ext cx="1415386" cy="2015142"/>
            <a:chOff x="938112" y="3722718"/>
            <a:chExt cx="1415386" cy="201514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938112" y="3722718"/>
              <a:ext cx="1415386" cy="20151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</a:p>
            <a:p>
              <a:pPr algn="ctr"/>
              <a:endPara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6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188831" y="4128392"/>
              <a:ext cx="901064" cy="435635"/>
            </a:xfrm>
            <a:custGeom>
              <a:avLst/>
              <a:gdLst>
                <a:gd name="connsiteX0" fmla="*/ 790752 w 901064"/>
                <a:gd name="connsiteY0" fmla="*/ 149665 h 435635"/>
                <a:gd name="connsiteX1" fmla="*/ 806982 w 901064"/>
                <a:gd name="connsiteY1" fmla="*/ 176646 h 435635"/>
                <a:gd name="connsiteX2" fmla="*/ 694136 w 901064"/>
                <a:gd name="connsiteY2" fmla="*/ 245069 h 435635"/>
                <a:gd name="connsiteX3" fmla="*/ 579714 w 901064"/>
                <a:gd name="connsiteY3" fmla="*/ 184210 h 435635"/>
                <a:gd name="connsiteX4" fmla="*/ 594929 w 901064"/>
                <a:gd name="connsiteY4" fmla="*/ 155605 h 435635"/>
                <a:gd name="connsiteX5" fmla="*/ 695048 w 901064"/>
                <a:gd name="connsiteY5" fmla="*/ 208856 h 435635"/>
                <a:gd name="connsiteX6" fmla="*/ 790752 w 901064"/>
                <a:gd name="connsiteY6" fmla="*/ 149665 h 435635"/>
                <a:gd name="connsiteX7" fmla="*/ 194400 w 901064"/>
                <a:gd name="connsiteY7" fmla="*/ 111635 h 435635"/>
                <a:gd name="connsiteX8" fmla="*/ 226800 w 901064"/>
                <a:gd name="connsiteY8" fmla="*/ 111635 h 435635"/>
                <a:gd name="connsiteX9" fmla="*/ 226800 w 901064"/>
                <a:gd name="connsiteY9" fmla="*/ 225035 h 435635"/>
                <a:gd name="connsiteX10" fmla="*/ 324000 w 901064"/>
                <a:gd name="connsiteY10" fmla="*/ 281735 h 435635"/>
                <a:gd name="connsiteX11" fmla="*/ 307800 w 901064"/>
                <a:gd name="connsiteY11" fmla="*/ 308735 h 435635"/>
                <a:gd name="connsiteX12" fmla="*/ 194400 w 901064"/>
                <a:gd name="connsiteY12" fmla="*/ 241235 h 435635"/>
                <a:gd name="connsiteX13" fmla="*/ 194400 w 901064"/>
                <a:gd name="connsiteY13" fmla="*/ 111635 h 435635"/>
                <a:gd name="connsiteX14" fmla="*/ 216000 w 901064"/>
                <a:gd name="connsiteY14" fmla="*/ 46835 h 435635"/>
                <a:gd name="connsiteX15" fmla="*/ 43200 w 901064"/>
                <a:gd name="connsiteY15" fmla="*/ 219635 h 435635"/>
                <a:gd name="connsiteX16" fmla="*/ 216000 w 901064"/>
                <a:gd name="connsiteY16" fmla="*/ 392435 h 435635"/>
                <a:gd name="connsiteX17" fmla="*/ 388800 w 901064"/>
                <a:gd name="connsiteY17" fmla="*/ 219635 h 435635"/>
                <a:gd name="connsiteX18" fmla="*/ 216000 w 901064"/>
                <a:gd name="connsiteY18" fmla="*/ 46835 h 435635"/>
                <a:gd name="connsiteX19" fmla="*/ 700879 w 901064"/>
                <a:gd name="connsiteY19" fmla="*/ 43998 h 435635"/>
                <a:gd name="connsiteX20" fmla="*/ 532646 w 901064"/>
                <a:gd name="connsiteY20" fmla="*/ 134711 h 435635"/>
                <a:gd name="connsiteX21" fmla="*/ 604065 w 901064"/>
                <a:gd name="connsiteY21" fmla="*/ 368418 h 435635"/>
                <a:gd name="connsiteX22" fmla="*/ 837772 w 901064"/>
                <a:gd name="connsiteY22" fmla="*/ 297000 h 435635"/>
                <a:gd name="connsiteX23" fmla="*/ 766353 w 901064"/>
                <a:gd name="connsiteY23" fmla="*/ 63292 h 435635"/>
                <a:gd name="connsiteX24" fmla="*/ 700879 w 901064"/>
                <a:gd name="connsiteY24" fmla="*/ 43998 h 435635"/>
                <a:gd name="connsiteX25" fmla="*/ 216000 w 901064"/>
                <a:gd name="connsiteY25" fmla="*/ 3635 h 435635"/>
                <a:gd name="connsiteX26" fmla="*/ 432000 w 901064"/>
                <a:gd name="connsiteY26" fmla="*/ 219635 h 435635"/>
                <a:gd name="connsiteX27" fmla="*/ 216000 w 901064"/>
                <a:gd name="connsiteY27" fmla="*/ 435635 h 435635"/>
                <a:gd name="connsiteX28" fmla="*/ 0 w 901064"/>
                <a:gd name="connsiteY28" fmla="*/ 219635 h 435635"/>
                <a:gd name="connsiteX29" fmla="*/ 216000 w 901064"/>
                <a:gd name="connsiteY29" fmla="*/ 3635 h 435635"/>
                <a:gd name="connsiteX30" fmla="*/ 704589 w 901064"/>
                <a:gd name="connsiteY30" fmla="*/ 815 h 435635"/>
                <a:gd name="connsiteX31" fmla="*/ 786639 w 901064"/>
                <a:gd name="connsiteY31" fmla="*/ 25152 h 435635"/>
                <a:gd name="connsiteX32" fmla="*/ 875913 w 901064"/>
                <a:gd name="connsiteY32" fmla="*/ 317286 h 435635"/>
                <a:gd name="connsiteX33" fmla="*/ 583779 w 901064"/>
                <a:gd name="connsiteY33" fmla="*/ 406559 h 435635"/>
                <a:gd name="connsiteX34" fmla="*/ 494505 w 901064"/>
                <a:gd name="connsiteY34" fmla="*/ 114425 h 435635"/>
                <a:gd name="connsiteX35" fmla="*/ 704589 w 901064"/>
                <a:gd name="connsiteY35" fmla="*/ 815 h 43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01064" h="435635">
                  <a:moveTo>
                    <a:pt x="790752" y="149665"/>
                  </a:moveTo>
                  <a:cubicBezTo>
                    <a:pt x="790752" y="149665"/>
                    <a:pt x="790752" y="149665"/>
                    <a:pt x="806982" y="176646"/>
                  </a:cubicBezTo>
                  <a:cubicBezTo>
                    <a:pt x="806982" y="176646"/>
                    <a:pt x="806982" y="176646"/>
                    <a:pt x="694136" y="245069"/>
                  </a:cubicBezTo>
                  <a:cubicBezTo>
                    <a:pt x="694136" y="245069"/>
                    <a:pt x="694136" y="245069"/>
                    <a:pt x="579714" y="184210"/>
                  </a:cubicBezTo>
                  <a:cubicBezTo>
                    <a:pt x="579714" y="184210"/>
                    <a:pt x="579714" y="184210"/>
                    <a:pt x="594929" y="155605"/>
                  </a:cubicBezTo>
                  <a:lnTo>
                    <a:pt x="695048" y="208856"/>
                  </a:lnTo>
                  <a:cubicBezTo>
                    <a:pt x="695048" y="208856"/>
                    <a:pt x="695048" y="208856"/>
                    <a:pt x="790752" y="149665"/>
                  </a:cubicBezTo>
                  <a:close/>
                  <a:moveTo>
                    <a:pt x="194400" y="111635"/>
                  </a:moveTo>
                  <a:cubicBezTo>
                    <a:pt x="194400" y="111635"/>
                    <a:pt x="194400" y="111635"/>
                    <a:pt x="226800" y="111635"/>
                  </a:cubicBezTo>
                  <a:lnTo>
                    <a:pt x="226800" y="225035"/>
                  </a:lnTo>
                  <a:cubicBezTo>
                    <a:pt x="226800" y="225035"/>
                    <a:pt x="226800" y="225035"/>
                    <a:pt x="324000" y="281735"/>
                  </a:cubicBezTo>
                  <a:cubicBezTo>
                    <a:pt x="324000" y="281735"/>
                    <a:pt x="324000" y="281735"/>
                    <a:pt x="307800" y="308735"/>
                  </a:cubicBezTo>
                  <a:cubicBezTo>
                    <a:pt x="307800" y="308735"/>
                    <a:pt x="307800" y="308735"/>
                    <a:pt x="194400" y="241235"/>
                  </a:cubicBezTo>
                  <a:cubicBezTo>
                    <a:pt x="194400" y="241235"/>
                    <a:pt x="194400" y="241235"/>
                    <a:pt x="194400" y="111635"/>
                  </a:cubicBezTo>
                  <a:close/>
                  <a:moveTo>
                    <a:pt x="216000" y="46835"/>
                  </a:moveTo>
                  <a:cubicBezTo>
                    <a:pt x="121500" y="46835"/>
                    <a:pt x="43200" y="125135"/>
                    <a:pt x="43200" y="219635"/>
                  </a:cubicBezTo>
                  <a:cubicBezTo>
                    <a:pt x="43200" y="314135"/>
                    <a:pt x="121500" y="392435"/>
                    <a:pt x="216000" y="392435"/>
                  </a:cubicBezTo>
                  <a:cubicBezTo>
                    <a:pt x="310500" y="392435"/>
                    <a:pt x="388800" y="314135"/>
                    <a:pt x="388800" y="219635"/>
                  </a:cubicBezTo>
                  <a:cubicBezTo>
                    <a:pt x="388800" y="125135"/>
                    <a:pt x="310500" y="46835"/>
                    <a:pt x="216000" y="46835"/>
                  </a:cubicBezTo>
                  <a:close/>
                  <a:moveTo>
                    <a:pt x="700879" y="43998"/>
                  </a:moveTo>
                  <a:cubicBezTo>
                    <a:pt x="633816" y="38289"/>
                    <a:pt x="565928" y="72136"/>
                    <a:pt x="532646" y="134711"/>
                  </a:cubicBezTo>
                  <a:cubicBezTo>
                    <a:pt x="488270" y="218144"/>
                    <a:pt x="520632" y="324042"/>
                    <a:pt x="604065" y="368418"/>
                  </a:cubicBezTo>
                  <a:cubicBezTo>
                    <a:pt x="687498" y="412794"/>
                    <a:pt x="793396" y="380432"/>
                    <a:pt x="837772" y="297000"/>
                  </a:cubicBezTo>
                  <a:cubicBezTo>
                    <a:pt x="882148" y="213567"/>
                    <a:pt x="849786" y="107668"/>
                    <a:pt x="766353" y="63292"/>
                  </a:cubicBezTo>
                  <a:cubicBezTo>
                    <a:pt x="745495" y="52198"/>
                    <a:pt x="723233" y="45901"/>
                    <a:pt x="700879" y="43998"/>
                  </a:cubicBezTo>
                  <a:close/>
                  <a:moveTo>
                    <a:pt x="216000" y="3635"/>
                  </a:moveTo>
                  <a:cubicBezTo>
                    <a:pt x="334800" y="3635"/>
                    <a:pt x="432000" y="100835"/>
                    <a:pt x="432000" y="219635"/>
                  </a:cubicBezTo>
                  <a:cubicBezTo>
                    <a:pt x="432000" y="338435"/>
                    <a:pt x="334800" y="435635"/>
                    <a:pt x="216000" y="435635"/>
                  </a:cubicBezTo>
                  <a:cubicBezTo>
                    <a:pt x="97200" y="435635"/>
                    <a:pt x="0" y="338435"/>
                    <a:pt x="0" y="219635"/>
                  </a:cubicBezTo>
                  <a:cubicBezTo>
                    <a:pt x="0" y="100835"/>
                    <a:pt x="97200" y="3635"/>
                    <a:pt x="216000" y="3635"/>
                  </a:cubicBezTo>
                  <a:close/>
                  <a:moveTo>
                    <a:pt x="704589" y="815"/>
                  </a:moveTo>
                  <a:cubicBezTo>
                    <a:pt x="732535" y="3255"/>
                    <a:pt x="760418" y="11205"/>
                    <a:pt x="786639" y="25152"/>
                  </a:cubicBezTo>
                  <a:cubicBezTo>
                    <a:pt x="891526" y="80938"/>
                    <a:pt x="931699" y="212399"/>
                    <a:pt x="875913" y="317286"/>
                  </a:cubicBezTo>
                  <a:cubicBezTo>
                    <a:pt x="820126" y="422173"/>
                    <a:pt x="688666" y="462346"/>
                    <a:pt x="583779" y="406559"/>
                  </a:cubicBezTo>
                  <a:cubicBezTo>
                    <a:pt x="478892" y="350772"/>
                    <a:pt x="438719" y="219312"/>
                    <a:pt x="494505" y="114425"/>
                  </a:cubicBezTo>
                  <a:cubicBezTo>
                    <a:pt x="536346" y="35760"/>
                    <a:pt x="620752" y="-6505"/>
                    <a:pt x="704589" y="81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180616" y="4634027"/>
              <a:ext cx="432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1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OPEN</a:t>
              </a:r>
              <a:endParaRPr lang="ko-KR" altLang="en-US" sz="11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657895" y="4634027"/>
              <a:ext cx="432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1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CLOSE</a:t>
              </a:r>
              <a:endParaRPr lang="ko-KR" altLang="en-US" sz="105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77619" y="5136027"/>
              <a:ext cx="432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1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  <a:endParaRPr lang="ko-KR" altLang="en-US" sz="11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657895" y="5136027"/>
              <a:ext cx="432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1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  <a:endParaRPr lang="ko-KR" altLang="en-US" sz="105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9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34567" y="4043195"/>
            <a:ext cx="1729048" cy="8645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ATmega128</a:t>
            </a:r>
            <a:endParaRPr lang="ko-KR" alt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45525" y="2923189"/>
            <a:ext cx="1729048" cy="8645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84898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algn="ctr"/>
            <a:r>
              <a:rPr lang="ko-KR" altLang="en-US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포토 인터럽트 </a:t>
            </a:r>
            <a:r>
              <a:rPr lang="ko-KR" altLang="en-US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센서 </a:t>
            </a:r>
            <a:r>
              <a:rPr lang="en-US" altLang="ko-KR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*2</a:t>
            </a:r>
            <a:endParaRPr lang="en-US" altLang="ko-KR" sz="1600" b="1" spc="-2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(SEN030111)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21310" y="4043195"/>
            <a:ext cx="1729048" cy="8645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LCD1602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34567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5V </a:t>
            </a:r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전원 공급기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21310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리튬폴리머</a:t>
            </a:r>
            <a:endParaRPr lang="en-US" altLang="ko-KR" sz="16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배터리</a:t>
            </a:r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(5000mAh)</a:t>
            </a:r>
          </a:p>
        </p:txBody>
      </p:sp>
      <p:cxnSp>
        <p:nvCxnSpPr>
          <p:cNvPr id="3" name="직선 연결선 2"/>
          <p:cNvCxnSpPr>
            <a:stCxn id="8" idx="3"/>
            <a:endCxn id="9" idx="1"/>
          </p:cNvCxnSpPr>
          <p:nvPr/>
        </p:nvCxnSpPr>
        <p:spPr>
          <a:xfrm>
            <a:off x="6963615" y="5594018"/>
            <a:ext cx="2576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223609" y="2923189"/>
            <a:ext cx="1729048" cy="864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256483" y="4043195"/>
            <a:ext cx="1729048" cy="864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모듈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(HC-05)</a:t>
            </a:r>
            <a:endParaRPr lang="ko-KR" altLang="en-US" sz="14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Google Shape;959;p36"/>
          <p:cNvSpPr/>
          <p:nvPr/>
        </p:nvSpPr>
        <p:spPr>
          <a:xfrm>
            <a:off x="2617774" y="4173835"/>
            <a:ext cx="389673" cy="603244"/>
          </a:xfrm>
          <a:custGeom>
            <a:avLst/>
            <a:gdLst/>
            <a:ahLst/>
            <a:cxnLst/>
            <a:rect l="l" t="t" r="r" b="b"/>
            <a:pathLst>
              <a:path w="312" h="483" extrusionOk="0">
                <a:moveTo>
                  <a:pt x="312" y="139"/>
                </a:moveTo>
                <a:lnTo>
                  <a:pt x="171" y="0"/>
                </a:lnTo>
                <a:lnTo>
                  <a:pt x="147" y="0"/>
                </a:lnTo>
                <a:lnTo>
                  <a:pt x="147" y="184"/>
                </a:lnTo>
                <a:lnTo>
                  <a:pt x="34" y="73"/>
                </a:lnTo>
                <a:lnTo>
                  <a:pt x="0" y="106"/>
                </a:lnTo>
                <a:lnTo>
                  <a:pt x="138" y="242"/>
                </a:lnTo>
                <a:lnTo>
                  <a:pt x="0" y="378"/>
                </a:lnTo>
                <a:lnTo>
                  <a:pt x="34" y="411"/>
                </a:lnTo>
                <a:lnTo>
                  <a:pt x="147" y="299"/>
                </a:lnTo>
                <a:lnTo>
                  <a:pt x="147" y="483"/>
                </a:lnTo>
                <a:lnTo>
                  <a:pt x="171" y="483"/>
                </a:lnTo>
                <a:lnTo>
                  <a:pt x="312" y="344"/>
                </a:lnTo>
                <a:lnTo>
                  <a:pt x="205" y="242"/>
                </a:lnTo>
                <a:lnTo>
                  <a:pt x="312" y="139"/>
                </a:lnTo>
                <a:close/>
                <a:moveTo>
                  <a:pt x="196" y="94"/>
                </a:moveTo>
                <a:lnTo>
                  <a:pt x="242" y="139"/>
                </a:lnTo>
                <a:lnTo>
                  <a:pt x="196" y="184"/>
                </a:lnTo>
                <a:lnTo>
                  <a:pt x="196" y="94"/>
                </a:lnTo>
                <a:close/>
                <a:moveTo>
                  <a:pt x="242" y="344"/>
                </a:moveTo>
                <a:lnTo>
                  <a:pt x="196" y="390"/>
                </a:lnTo>
                <a:lnTo>
                  <a:pt x="196" y="299"/>
                </a:lnTo>
                <a:lnTo>
                  <a:pt x="242" y="344"/>
                </a:lnTo>
                <a:close/>
              </a:path>
            </a:pathLst>
          </a:custGeom>
          <a:solidFill>
            <a:srgbClr val="333333"/>
          </a:solidFill>
          <a:ln w="12700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직선 화살표 연결선 38"/>
          <p:cNvCxnSpPr>
            <a:stCxn id="5" idx="3"/>
            <a:endCxn id="4" idx="1"/>
          </p:cNvCxnSpPr>
          <p:nvPr/>
        </p:nvCxnSpPr>
        <p:spPr>
          <a:xfrm>
            <a:off x="4985531" y="4475457"/>
            <a:ext cx="24903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4971324" y="4885097"/>
            <a:ext cx="300317" cy="321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0"/>
            <a:endCxn id="4" idx="2"/>
          </p:cNvCxnSpPr>
          <p:nvPr/>
        </p:nvCxnSpPr>
        <p:spPr>
          <a:xfrm flipV="1">
            <a:off x="6099091" y="4907719"/>
            <a:ext cx="0" cy="2540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" idx="3"/>
            <a:endCxn id="10" idx="1"/>
          </p:cNvCxnSpPr>
          <p:nvPr/>
        </p:nvCxnSpPr>
        <p:spPr>
          <a:xfrm>
            <a:off x="6963615" y="4475457"/>
            <a:ext cx="249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577840" y="3787713"/>
            <a:ext cx="0" cy="25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591300" y="3787713"/>
            <a:ext cx="0" cy="25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50080" y="1600200"/>
            <a:ext cx="126492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Displa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89895" y="87096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4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4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906234" y="2892577"/>
            <a:ext cx="1415386" cy="2015142"/>
            <a:chOff x="938112" y="3722718"/>
            <a:chExt cx="1415386" cy="201514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938112" y="3722718"/>
              <a:ext cx="1415386" cy="20151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</a:p>
            <a:p>
              <a:pPr algn="ctr"/>
              <a:endPara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6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188831" y="4128392"/>
              <a:ext cx="901064" cy="435635"/>
            </a:xfrm>
            <a:custGeom>
              <a:avLst/>
              <a:gdLst>
                <a:gd name="connsiteX0" fmla="*/ 790752 w 901064"/>
                <a:gd name="connsiteY0" fmla="*/ 149665 h 435635"/>
                <a:gd name="connsiteX1" fmla="*/ 806982 w 901064"/>
                <a:gd name="connsiteY1" fmla="*/ 176646 h 435635"/>
                <a:gd name="connsiteX2" fmla="*/ 694136 w 901064"/>
                <a:gd name="connsiteY2" fmla="*/ 245069 h 435635"/>
                <a:gd name="connsiteX3" fmla="*/ 579714 w 901064"/>
                <a:gd name="connsiteY3" fmla="*/ 184210 h 435635"/>
                <a:gd name="connsiteX4" fmla="*/ 594929 w 901064"/>
                <a:gd name="connsiteY4" fmla="*/ 155605 h 435635"/>
                <a:gd name="connsiteX5" fmla="*/ 695048 w 901064"/>
                <a:gd name="connsiteY5" fmla="*/ 208856 h 435635"/>
                <a:gd name="connsiteX6" fmla="*/ 790752 w 901064"/>
                <a:gd name="connsiteY6" fmla="*/ 149665 h 435635"/>
                <a:gd name="connsiteX7" fmla="*/ 194400 w 901064"/>
                <a:gd name="connsiteY7" fmla="*/ 111635 h 435635"/>
                <a:gd name="connsiteX8" fmla="*/ 226800 w 901064"/>
                <a:gd name="connsiteY8" fmla="*/ 111635 h 435635"/>
                <a:gd name="connsiteX9" fmla="*/ 226800 w 901064"/>
                <a:gd name="connsiteY9" fmla="*/ 225035 h 435635"/>
                <a:gd name="connsiteX10" fmla="*/ 324000 w 901064"/>
                <a:gd name="connsiteY10" fmla="*/ 281735 h 435635"/>
                <a:gd name="connsiteX11" fmla="*/ 307800 w 901064"/>
                <a:gd name="connsiteY11" fmla="*/ 308735 h 435635"/>
                <a:gd name="connsiteX12" fmla="*/ 194400 w 901064"/>
                <a:gd name="connsiteY12" fmla="*/ 241235 h 435635"/>
                <a:gd name="connsiteX13" fmla="*/ 194400 w 901064"/>
                <a:gd name="connsiteY13" fmla="*/ 111635 h 435635"/>
                <a:gd name="connsiteX14" fmla="*/ 216000 w 901064"/>
                <a:gd name="connsiteY14" fmla="*/ 46835 h 435635"/>
                <a:gd name="connsiteX15" fmla="*/ 43200 w 901064"/>
                <a:gd name="connsiteY15" fmla="*/ 219635 h 435635"/>
                <a:gd name="connsiteX16" fmla="*/ 216000 w 901064"/>
                <a:gd name="connsiteY16" fmla="*/ 392435 h 435635"/>
                <a:gd name="connsiteX17" fmla="*/ 388800 w 901064"/>
                <a:gd name="connsiteY17" fmla="*/ 219635 h 435635"/>
                <a:gd name="connsiteX18" fmla="*/ 216000 w 901064"/>
                <a:gd name="connsiteY18" fmla="*/ 46835 h 435635"/>
                <a:gd name="connsiteX19" fmla="*/ 700879 w 901064"/>
                <a:gd name="connsiteY19" fmla="*/ 43998 h 435635"/>
                <a:gd name="connsiteX20" fmla="*/ 532646 w 901064"/>
                <a:gd name="connsiteY20" fmla="*/ 134711 h 435635"/>
                <a:gd name="connsiteX21" fmla="*/ 604065 w 901064"/>
                <a:gd name="connsiteY21" fmla="*/ 368418 h 435635"/>
                <a:gd name="connsiteX22" fmla="*/ 837772 w 901064"/>
                <a:gd name="connsiteY22" fmla="*/ 297000 h 435635"/>
                <a:gd name="connsiteX23" fmla="*/ 766353 w 901064"/>
                <a:gd name="connsiteY23" fmla="*/ 63292 h 435635"/>
                <a:gd name="connsiteX24" fmla="*/ 700879 w 901064"/>
                <a:gd name="connsiteY24" fmla="*/ 43998 h 435635"/>
                <a:gd name="connsiteX25" fmla="*/ 216000 w 901064"/>
                <a:gd name="connsiteY25" fmla="*/ 3635 h 435635"/>
                <a:gd name="connsiteX26" fmla="*/ 432000 w 901064"/>
                <a:gd name="connsiteY26" fmla="*/ 219635 h 435635"/>
                <a:gd name="connsiteX27" fmla="*/ 216000 w 901064"/>
                <a:gd name="connsiteY27" fmla="*/ 435635 h 435635"/>
                <a:gd name="connsiteX28" fmla="*/ 0 w 901064"/>
                <a:gd name="connsiteY28" fmla="*/ 219635 h 435635"/>
                <a:gd name="connsiteX29" fmla="*/ 216000 w 901064"/>
                <a:gd name="connsiteY29" fmla="*/ 3635 h 435635"/>
                <a:gd name="connsiteX30" fmla="*/ 704589 w 901064"/>
                <a:gd name="connsiteY30" fmla="*/ 815 h 435635"/>
                <a:gd name="connsiteX31" fmla="*/ 786639 w 901064"/>
                <a:gd name="connsiteY31" fmla="*/ 25152 h 435635"/>
                <a:gd name="connsiteX32" fmla="*/ 875913 w 901064"/>
                <a:gd name="connsiteY32" fmla="*/ 317286 h 435635"/>
                <a:gd name="connsiteX33" fmla="*/ 583779 w 901064"/>
                <a:gd name="connsiteY33" fmla="*/ 406559 h 435635"/>
                <a:gd name="connsiteX34" fmla="*/ 494505 w 901064"/>
                <a:gd name="connsiteY34" fmla="*/ 114425 h 435635"/>
                <a:gd name="connsiteX35" fmla="*/ 704589 w 901064"/>
                <a:gd name="connsiteY35" fmla="*/ 815 h 43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01064" h="435635">
                  <a:moveTo>
                    <a:pt x="790752" y="149665"/>
                  </a:moveTo>
                  <a:cubicBezTo>
                    <a:pt x="790752" y="149665"/>
                    <a:pt x="790752" y="149665"/>
                    <a:pt x="806982" y="176646"/>
                  </a:cubicBezTo>
                  <a:cubicBezTo>
                    <a:pt x="806982" y="176646"/>
                    <a:pt x="806982" y="176646"/>
                    <a:pt x="694136" y="245069"/>
                  </a:cubicBezTo>
                  <a:cubicBezTo>
                    <a:pt x="694136" y="245069"/>
                    <a:pt x="694136" y="245069"/>
                    <a:pt x="579714" y="184210"/>
                  </a:cubicBezTo>
                  <a:cubicBezTo>
                    <a:pt x="579714" y="184210"/>
                    <a:pt x="579714" y="184210"/>
                    <a:pt x="594929" y="155605"/>
                  </a:cubicBezTo>
                  <a:lnTo>
                    <a:pt x="695048" y="208856"/>
                  </a:lnTo>
                  <a:cubicBezTo>
                    <a:pt x="695048" y="208856"/>
                    <a:pt x="695048" y="208856"/>
                    <a:pt x="790752" y="149665"/>
                  </a:cubicBezTo>
                  <a:close/>
                  <a:moveTo>
                    <a:pt x="194400" y="111635"/>
                  </a:moveTo>
                  <a:cubicBezTo>
                    <a:pt x="194400" y="111635"/>
                    <a:pt x="194400" y="111635"/>
                    <a:pt x="226800" y="111635"/>
                  </a:cubicBezTo>
                  <a:lnTo>
                    <a:pt x="226800" y="225035"/>
                  </a:lnTo>
                  <a:cubicBezTo>
                    <a:pt x="226800" y="225035"/>
                    <a:pt x="226800" y="225035"/>
                    <a:pt x="324000" y="281735"/>
                  </a:cubicBezTo>
                  <a:cubicBezTo>
                    <a:pt x="324000" y="281735"/>
                    <a:pt x="324000" y="281735"/>
                    <a:pt x="307800" y="308735"/>
                  </a:cubicBezTo>
                  <a:cubicBezTo>
                    <a:pt x="307800" y="308735"/>
                    <a:pt x="307800" y="308735"/>
                    <a:pt x="194400" y="241235"/>
                  </a:cubicBezTo>
                  <a:cubicBezTo>
                    <a:pt x="194400" y="241235"/>
                    <a:pt x="194400" y="241235"/>
                    <a:pt x="194400" y="111635"/>
                  </a:cubicBezTo>
                  <a:close/>
                  <a:moveTo>
                    <a:pt x="216000" y="46835"/>
                  </a:moveTo>
                  <a:cubicBezTo>
                    <a:pt x="121500" y="46835"/>
                    <a:pt x="43200" y="125135"/>
                    <a:pt x="43200" y="219635"/>
                  </a:cubicBezTo>
                  <a:cubicBezTo>
                    <a:pt x="43200" y="314135"/>
                    <a:pt x="121500" y="392435"/>
                    <a:pt x="216000" y="392435"/>
                  </a:cubicBezTo>
                  <a:cubicBezTo>
                    <a:pt x="310500" y="392435"/>
                    <a:pt x="388800" y="314135"/>
                    <a:pt x="388800" y="219635"/>
                  </a:cubicBezTo>
                  <a:cubicBezTo>
                    <a:pt x="388800" y="125135"/>
                    <a:pt x="310500" y="46835"/>
                    <a:pt x="216000" y="46835"/>
                  </a:cubicBezTo>
                  <a:close/>
                  <a:moveTo>
                    <a:pt x="700879" y="43998"/>
                  </a:moveTo>
                  <a:cubicBezTo>
                    <a:pt x="633816" y="38289"/>
                    <a:pt x="565928" y="72136"/>
                    <a:pt x="532646" y="134711"/>
                  </a:cubicBezTo>
                  <a:cubicBezTo>
                    <a:pt x="488270" y="218144"/>
                    <a:pt x="520632" y="324042"/>
                    <a:pt x="604065" y="368418"/>
                  </a:cubicBezTo>
                  <a:cubicBezTo>
                    <a:pt x="687498" y="412794"/>
                    <a:pt x="793396" y="380432"/>
                    <a:pt x="837772" y="297000"/>
                  </a:cubicBezTo>
                  <a:cubicBezTo>
                    <a:pt x="882148" y="213567"/>
                    <a:pt x="849786" y="107668"/>
                    <a:pt x="766353" y="63292"/>
                  </a:cubicBezTo>
                  <a:cubicBezTo>
                    <a:pt x="745495" y="52198"/>
                    <a:pt x="723233" y="45901"/>
                    <a:pt x="700879" y="43998"/>
                  </a:cubicBezTo>
                  <a:close/>
                  <a:moveTo>
                    <a:pt x="216000" y="3635"/>
                  </a:moveTo>
                  <a:cubicBezTo>
                    <a:pt x="334800" y="3635"/>
                    <a:pt x="432000" y="100835"/>
                    <a:pt x="432000" y="219635"/>
                  </a:cubicBezTo>
                  <a:cubicBezTo>
                    <a:pt x="432000" y="338435"/>
                    <a:pt x="334800" y="435635"/>
                    <a:pt x="216000" y="435635"/>
                  </a:cubicBezTo>
                  <a:cubicBezTo>
                    <a:pt x="97200" y="435635"/>
                    <a:pt x="0" y="338435"/>
                    <a:pt x="0" y="219635"/>
                  </a:cubicBezTo>
                  <a:cubicBezTo>
                    <a:pt x="0" y="100835"/>
                    <a:pt x="97200" y="3635"/>
                    <a:pt x="216000" y="3635"/>
                  </a:cubicBezTo>
                  <a:close/>
                  <a:moveTo>
                    <a:pt x="704589" y="815"/>
                  </a:moveTo>
                  <a:cubicBezTo>
                    <a:pt x="732535" y="3255"/>
                    <a:pt x="760418" y="11205"/>
                    <a:pt x="786639" y="25152"/>
                  </a:cubicBezTo>
                  <a:cubicBezTo>
                    <a:pt x="891526" y="80938"/>
                    <a:pt x="931699" y="212399"/>
                    <a:pt x="875913" y="317286"/>
                  </a:cubicBezTo>
                  <a:cubicBezTo>
                    <a:pt x="820126" y="422173"/>
                    <a:pt x="688666" y="462346"/>
                    <a:pt x="583779" y="406559"/>
                  </a:cubicBezTo>
                  <a:cubicBezTo>
                    <a:pt x="478892" y="350772"/>
                    <a:pt x="438719" y="219312"/>
                    <a:pt x="494505" y="114425"/>
                  </a:cubicBezTo>
                  <a:cubicBezTo>
                    <a:pt x="536346" y="35760"/>
                    <a:pt x="620752" y="-6505"/>
                    <a:pt x="704589" y="81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180616" y="4634027"/>
              <a:ext cx="432000" cy="432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1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OPEN</a:t>
              </a:r>
              <a:endParaRPr lang="ko-KR" altLang="en-US" sz="11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657895" y="4634027"/>
              <a:ext cx="432000" cy="432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1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CLOSE</a:t>
              </a:r>
              <a:endParaRPr lang="ko-KR" altLang="en-US" sz="105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77619" y="5136027"/>
              <a:ext cx="432000" cy="43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  <a:endParaRPr lang="ko-KR" altLang="en-US" sz="14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657895" y="5136027"/>
              <a:ext cx="432000" cy="43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  <a:endParaRPr lang="ko-KR" altLang="en-US" sz="105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9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꺾인 연결선 29"/>
          <p:cNvCxnSpPr>
            <a:endCxn id="6" idx="2"/>
          </p:cNvCxnSpPr>
          <p:nvPr/>
        </p:nvCxnSpPr>
        <p:spPr>
          <a:xfrm flipV="1">
            <a:off x="4963505" y="3817108"/>
            <a:ext cx="1132495" cy="50796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flipV="1">
            <a:off x="4985531" y="4497985"/>
            <a:ext cx="1517906" cy="54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985531" y="4667976"/>
            <a:ext cx="2264990" cy="30019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5234567" y="4043195"/>
            <a:ext cx="1729048" cy="8645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ATmega128</a:t>
            </a:r>
            <a:endParaRPr lang="ko-KR" alt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1476" y="2952584"/>
            <a:ext cx="1729048" cy="864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84898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algn="ctr"/>
            <a:r>
              <a:rPr lang="ko-KR" altLang="en-US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포토 인터럽트 </a:t>
            </a:r>
            <a:r>
              <a:rPr lang="ko-KR" altLang="en-US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센서 </a:t>
            </a:r>
            <a:r>
              <a:rPr lang="en-US" altLang="ko-KR" sz="16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*2</a:t>
            </a:r>
            <a:endParaRPr lang="en-US" altLang="ko-KR" sz="1600" b="1" spc="-2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2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(SEN030111)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50521" y="4047114"/>
            <a:ext cx="1729048" cy="864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LCD1602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34567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5V </a:t>
            </a:r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전원 공급기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21310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리튬폴리머</a:t>
            </a:r>
            <a:endParaRPr lang="en-US" altLang="ko-KR" sz="16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배터리</a:t>
            </a:r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(5000mAh)</a:t>
            </a:r>
          </a:p>
        </p:txBody>
      </p:sp>
      <p:cxnSp>
        <p:nvCxnSpPr>
          <p:cNvPr id="3" name="직선 연결선 2"/>
          <p:cNvCxnSpPr>
            <a:stCxn id="8" idx="3"/>
            <a:endCxn id="9" idx="1"/>
          </p:cNvCxnSpPr>
          <p:nvPr/>
        </p:nvCxnSpPr>
        <p:spPr>
          <a:xfrm>
            <a:off x="6963615" y="5594018"/>
            <a:ext cx="2576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7250521" y="2950710"/>
            <a:ext cx="1729048" cy="864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256483" y="4043195"/>
            <a:ext cx="1729048" cy="864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모듈</a:t>
            </a:r>
            <a:endParaRPr lang="en-US" altLang="ko-KR" sz="16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(HC-05)</a:t>
            </a:r>
            <a:endParaRPr lang="ko-KR" altLang="en-US" sz="14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Google Shape;959;p36"/>
          <p:cNvSpPr/>
          <p:nvPr/>
        </p:nvSpPr>
        <p:spPr>
          <a:xfrm>
            <a:off x="2617774" y="4173835"/>
            <a:ext cx="389673" cy="603244"/>
          </a:xfrm>
          <a:custGeom>
            <a:avLst/>
            <a:gdLst/>
            <a:ahLst/>
            <a:cxnLst/>
            <a:rect l="l" t="t" r="r" b="b"/>
            <a:pathLst>
              <a:path w="312" h="483" extrusionOk="0">
                <a:moveTo>
                  <a:pt x="312" y="139"/>
                </a:moveTo>
                <a:lnTo>
                  <a:pt x="171" y="0"/>
                </a:lnTo>
                <a:lnTo>
                  <a:pt x="147" y="0"/>
                </a:lnTo>
                <a:lnTo>
                  <a:pt x="147" y="184"/>
                </a:lnTo>
                <a:lnTo>
                  <a:pt x="34" y="73"/>
                </a:lnTo>
                <a:lnTo>
                  <a:pt x="0" y="106"/>
                </a:lnTo>
                <a:lnTo>
                  <a:pt x="138" y="242"/>
                </a:lnTo>
                <a:lnTo>
                  <a:pt x="0" y="378"/>
                </a:lnTo>
                <a:lnTo>
                  <a:pt x="34" y="411"/>
                </a:lnTo>
                <a:lnTo>
                  <a:pt x="147" y="299"/>
                </a:lnTo>
                <a:lnTo>
                  <a:pt x="147" y="483"/>
                </a:lnTo>
                <a:lnTo>
                  <a:pt x="171" y="483"/>
                </a:lnTo>
                <a:lnTo>
                  <a:pt x="312" y="344"/>
                </a:lnTo>
                <a:lnTo>
                  <a:pt x="205" y="242"/>
                </a:lnTo>
                <a:lnTo>
                  <a:pt x="312" y="139"/>
                </a:lnTo>
                <a:close/>
                <a:moveTo>
                  <a:pt x="196" y="94"/>
                </a:moveTo>
                <a:lnTo>
                  <a:pt x="242" y="139"/>
                </a:lnTo>
                <a:lnTo>
                  <a:pt x="196" y="184"/>
                </a:lnTo>
                <a:lnTo>
                  <a:pt x="196" y="94"/>
                </a:lnTo>
                <a:close/>
                <a:moveTo>
                  <a:pt x="242" y="344"/>
                </a:moveTo>
                <a:lnTo>
                  <a:pt x="196" y="390"/>
                </a:lnTo>
                <a:lnTo>
                  <a:pt x="196" y="299"/>
                </a:lnTo>
                <a:lnTo>
                  <a:pt x="242" y="344"/>
                </a:lnTo>
                <a:close/>
              </a:path>
            </a:pathLst>
          </a:custGeom>
          <a:solidFill>
            <a:srgbClr val="333333"/>
          </a:solidFill>
          <a:ln w="12700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4971324" y="4885097"/>
            <a:ext cx="300317" cy="321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0"/>
            <a:endCxn id="4" idx="2"/>
          </p:cNvCxnSpPr>
          <p:nvPr/>
        </p:nvCxnSpPr>
        <p:spPr>
          <a:xfrm flipV="1">
            <a:off x="6099091" y="4907719"/>
            <a:ext cx="0" cy="2540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50080" y="1600200"/>
            <a:ext cx="126492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Displa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89895" y="87096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ko-KR" altLang="en-US" sz="14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4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400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953352" y="3490414"/>
            <a:ext cx="1415386" cy="2015142"/>
            <a:chOff x="938112" y="3722718"/>
            <a:chExt cx="1415386" cy="201514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938112" y="3722718"/>
              <a:ext cx="1415386" cy="20151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</a:p>
            <a:p>
              <a:pPr algn="ctr"/>
              <a:endPara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6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188831" y="4128392"/>
              <a:ext cx="901064" cy="435635"/>
            </a:xfrm>
            <a:custGeom>
              <a:avLst/>
              <a:gdLst>
                <a:gd name="connsiteX0" fmla="*/ 790752 w 901064"/>
                <a:gd name="connsiteY0" fmla="*/ 149665 h 435635"/>
                <a:gd name="connsiteX1" fmla="*/ 806982 w 901064"/>
                <a:gd name="connsiteY1" fmla="*/ 176646 h 435635"/>
                <a:gd name="connsiteX2" fmla="*/ 694136 w 901064"/>
                <a:gd name="connsiteY2" fmla="*/ 245069 h 435635"/>
                <a:gd name="connsiteX3" fmla="*/ 579714 w 901064"/>
                <a:gd name="connsiteY3" fmla="*/ 184210 h 435635"/>
                <a:gd name="connsiteX4" fmla="*/ 594929 w 901064"/>
                <a:gd name="connsiteY4" fmla="*/ 155605 h 435635"/>
                <a:gd name="connsiteX5" fmla="*/ 695048 w 901064"/>
                <a:gd name="connsiteY5" fmla="*/ 208856 h 435635"/>
                <a:gd name="connsiteX6" fmla="*/ 790752 w 901064"/>
                <a:gd name="connsiteY6" fmla="*/ 149665 h 435635"/>
                <a:gd name="connsiteX7" fmla="*/ 194400 w 901064"/>
                <a:gd name="connsiteY7" fmla="*/ 111635 h 435635"/>
                <a:gd name="connsiteX8" fmla="*/ 226800 w 901064"/>
                <a:gd name="connsiteY8" fmla="*/ 111635 h 435635"/>
                <a:gd name="connsiteX9" fmla="*/ 226800 w 901064"/>
                <a:gd name="connsiteY9" fmla="*/ 225035 h 435635"/>
                <a:gd name="connsiteX10" fmla="*/ 324000 w 901064"/>
                <a:gd name="connsiteY10" fmla="*/ 281735 h 435635"/>
                <a:gd name="connsiteX11" fmla="*/ 307800 w 901064"/>
                <a:gd name="connsiteY11" fmla="*/ 308735 h 435635"/>
                <a:gd name="connsiteX12" fmla="*/ 194400 w 901064"/>
                <a:gd name="connsiteY12" fmla="*/ 241235 h 435635"/>
                <a:gd name="connsiteX13" fmla="*/ 194400 w 901064"/>
                <a:gd name="connsiteY13" fmla="*/ 111635 h 435635"/>
                <a:gd name="connsiteX14" fmla="*/ 216000 w 901064"/>
                <a:gd name="connsiteY14" fmla="*/ 46835 h 435635"/>
                <a:gd name="connsiteX15" fmla="*/ 43200 w 901064"/>
                <a:gd name="connsiteY15" fmla="*/ 219635 h 435635"/>
                <a:gd name="connsiteX16" fmla="*/ 216000 w 901064"/>
                <a:gd name="connsiteY16" fmla="*/ 392435 h 435635"/>
                <a:gd name="connsiteX17" fmla="*/ 388800 w 901064"/>
                <a:gd name="connsiteY17" fmla="*/ 219635 h 435635"/>
                <a:gd name="connsiteX18" fmla="*/ 216000 w 901064"/>
                <a:gd name="connsiteY18" fmla="*/ 46835 h 435635"/>
                <a:gd name="connsiteX19" fmla="*/ 700879 w 901064"/>
                <a:gd name="connsiteY19" fmla="*/ 43998 h 435635"/>
                <a:gd name="connsiteX20" fmla="*/ 532646 w 901064"/>
                <a:gd name="connsiteY20" fmla="*/ 134711 h 435635"/>
                <a:gd name="connsiteX21" fmla="*/ 604065 w 901064"/>
                <a:gd name="connsiteY21" fmla="*/ 368418 h 435635"/>
                <a:gd name="connsiteX22" fmla="*/ 837772 w 901064"/>
                <a:gd name="connsiteY22" fmla="*/ 297000 h 435635"/>
                <a:gd name="connsiteX23" fmla="*/ 766353 w 901064"/>
                <a:gd name="connsiteY23" fmla="*/ 63292 h 435635"/>
                <a:gd name="connsiteX24" fmla="*/ 700879 w 901064"/>
                <a:gd name="connsiteY24" fmla="*/ 43998 h 435635"/>
                <a:gd name="connsiteX25" fmla="*/ 216000 w 901064"/>
                <a:gd name="connsiteY25" fmla="*/ 3635 h 435635"/>
                <a:gd name="connsiteX26" fmla="*/ 432000 w 901064"/>
                <a:gd name="connsiteY26" fmla="*/ 219635 h 435635"/>
                <a:gd name="connsiteX27" fmla="*/ 216000 w 901064"/>
                <a:gd name="connsiteY27" fmla="*/ 435635 h 435635"/>
                <a:gd name="connsiteX28" fmla="*/ 0 w 901064"/>
                <a:gd name="connsiteY28" fmla="*/ 219635 h 435635"/>
                <a:gd name="connsiteX29" fmla="*/ 216000 w 901064"/>
                <a:gd name="connsiteY29" fmla="*/ 3635 h 435635"/>
                <a:gd name="connsiteX30" fmla="*/ 704589 w 901064"/>
                <a:gd name="connsiteY30" fmla="*/ 815 h 435635"/>
                <a:gd name="connsiteX31" fmla="*/ 786639 w 901064"/>
                <a:gd name="connsiteY31" fmla="*/ 25152 h 435635"/>
                <a:gd name="connsiteX32" fmla="*/ 875913 w 901064"/>
                <a:gd name="connsiteY32" fmla="*/ 317286 h 435635"/>
                <a:gd name="connsiteX33" fmla="*/ 583779 w 901064"/>
                <a:gd name="connsiteY33" fmla="*/ 406559 h 435635"/>
                <a:gd name="connsiteX34" fmla="*/ 494505 w 901064"/>
                <a:gd name="connsiteY34" fmla="*/ 114425 h 435635"/>
                <a:gd name="connsiteX35" fmla="*/ 704589 w 901064"/>
                <a:gd name="connsiteY35" fmla="*/ 815 h 43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01064" h="435635">
                  <a:moveTo>
                    <a:pt x="790752" y="149665"/>
                  </a:moveTo>
                  <a:cubicBezTo>
                    <a:pt x="790752" y="149665"/>
                    <a:pt x="790752" y="149665"/>
                    <a:pt x="806982" y="176646"/>
                  </a:cubicBezTo>
                  <a:cubicBezTo>
                    <a:pt x="806982" y="176646"/>
                    <a:pt x="806982" y="176646"/>
                    <a:pt x="694136" y="245069"/>
                  </a:cubicBezTo>
                  <a:cubicBezTo>
                    <a:pt x="694136" y="245069"/>
                    <a:pt x="694136" y="245069"/>
                    <a:pt x="579714" y="184210"/>
                  </a:cubicBezTo>
                  <a:cubicBezTo>
                    <a:pt x="579714" y="184210"/>
                    <a:pt x="579714" y="184210"/>
                    <a:pt x="594929" y="155605"/>
                  </a:cubicBezTo>
                  <a:lnTo>
                    <a:pt x="695048" y="208856"/>
                  </a:lnTo>
                  <a:cubicBezTo>
                    <a:pt x="695048" y="208856"/>
                    <a:pt x="695048" y="208856"/>
                    <a:pt x="790752" y="149665"/>
                  </a:cubicBezTo>
                  <a:close/>
                  <a:moveTo>
                    <a:pt x="194400" y="111635"/>
                  </a:moveTo>
                  <a:cubicBezTo>
                    <a:pt x="194400" y="111635"/>
                    <a:pt x="194400" y="111635"/>
                    <a:pt x="226800" y="111635"/>
                  </a:cubicBezTo>
                  <a:lnTo>
                    <a:pt x="226800" y="225035"/>
                  </a:lnTo>
                  <a:cubicBezTo>
                    <a:pt x="226800" y="225035"/>
                    <a:pt x="226800" y="225035"/>
                    <a:pt x="324000" y="281735"/>
                  </a:cubicBezTo>
                  <a:cubicBezTo>
                    <a:pt x="324000" y="281735"/>
                    <a:pt x="324000" y="281735"/>
                    <a:pt x="307800" y="308735"/>
                  </a:cubicBezTo>
                  <a:cubicBezTo>
                    <a:pt x="307800" y="308735"/>
                    <a:pt x="307800" y="308735"/>
                    <a:pt x="194400" y="241235"/>
                  </a:cubicBezTo>
                  <a:cubicBezTo>
                    <a:pt x="194400" y="241235"/>
                    <a:pt x="194400" y="241235"/>
                    <a:pt x="194400" y="111635"/>
                  </a:cubicBezTo>
                  <a:close/>
                  <a:moveTo>
                    <a:pt x="216000" y="46835"/>
                  </a:moveTo>
                  <a:cubicBezTo>
                    <a:pt x="121500" y="46835"/>
                    <a:pt x="43200" y="125135"/>
                    <a:pt x="43200" y="219635"/>
                  </a:cubicBezTo>
                  <a:cubicBezTo>
                    <a:pt x="43200" y="314135"/>
                    <a:pt x="121500" y="392435"/>
                    <a:pt x="216000" y="392435"/>
                  </a:cubicBezTo>
                  <a:cubicBezTo>
                    <a:pt x="310500" y="392435"/>
                    <a:pt x="388800" y="314135"/>
                    <a:pt x="388800" y="219635"/>
                  </a:cubicBezTo>
                  <a:cubicBezTo>
                    <a:pt x="388800" y="125135"/>
                    <a:pt x="310500" y="46835"/>
                    <a:pt x="216000" y="46835"/>
                  </a:cubicBezTo>
                  <a:close/>
                  <a:moveTo>
                    <a:pt x="700879" y="43998"/>
                  </a:moveTo>
                  <a:cubicBezTo>
                    <a:pt x="633816" y="38289"/>
                    <a:pt x="565928" y="72136"/>
                    <a:pt x="532646" y="134711"/>
                  </a:cubicBezTo>
                  <a:cubicBezTo>
                    <a:pt x="488270" y="218144"/>
                    <a:pt x="520632" y="324042"/>
                    <a:pt x="604065" y="368418"/>
                  </a:cubicBezTo>
                  <a:cubicBezTo>
                    <a:pt x="687498" y="412794"/>
                    <a:pt x="793396" y="380432"/>
                    <a:pt x="837772" y="297000"/>
                  </a:cubicBezTo>
                  <a:cubicBezTo>
                    <a:pt x="882148" y="213567"/>
                    <a:pt x="849786" y="107668"/>
                    <a:pt x="766353" y="63292"/>
                  </a:cubicBezTo>
                  <a:cubicBezTo>
                    <a:pt x="745495" y="52198"/>
                    <a:pt x="723233" y="45901"/>
                    <a:pt x="700879" y="43998"/>
                  </a:cubicBezTo>
                  <a:close/>
                  <a:moveTo>
                    <a:pt x="216000" y="3635"/>
                  </a:moveTo>
                  <a:cubicBezTo>
                    <a:pt x="334800" y="3635"/>
                    <a:pt x="432000" y="100835"/>
                    <a:pt x="432000" y="219635"/>
                  </a:cubicBezTo>
                  <a:cubicBezTo>
                    <a:pt x="432000" y="338435"/>
                    <a:pt x="334800" y="435635"/>
                    <a:pt x="216000" y="435635"/>
                  </a:cubicBezTo>
                  <a:cubicBezTo>
                    <a:pt x="97200" y="435635"/>
                    <a:pt x="0" y="338435"/>
                    <a:pt x="0" y="219635"/>
                  </a:cubicBezTo>
                  <a:cubicBezTo>
                    <a:pt x="0" y="100835"/>
                    <a:pt x="97200" y="3635"/>
                    <a:pt x="216000" y="3635"/>
                  </a:cubicBezTo>
                  <a:close/>
                  <a:moveTo>
                    <a:pt x="704589" y="815"/>
                  </a:moveTo>
                  <a:cubicBezTo>
                    <a:pt x="732535" y="3255"/>
                    <a:pt x="760418" y="11205"/>
                    <a:pt x="786639" y="25152"/>
                  </a:cubicBezTo>
                  <a:cubicBezTo>
                    <a:pt x="891526" y="80938"/>
                    <a:pt x="931699" y="212399"/>
                    <a:pt x="875913" y="317286"/>
                  </a:cubicBezTo>
                  <a:cubicBezTo>
                    <a:pt x="820126" y="422173"/>
                    <a:pt x="688666" y="462346"/>
                    <a:pt x="583779" y="406559"/>
                  </a:cubicBezTo>
                  <a:cubicBezTo>
                    <a:pt x="478892" y="350772"/>
                    <a:pt x="438719" y="219312"/>
                    <a:pt x="494505" y="114425"/>
                  </a:cubicBezTo>
                  <a:cubicBezTo>
                    <a:pt x="536346" y="35760"/>
                    <a:pt x="620752" y="-6505"/>
                    <a:pt x="704589" y="81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180616" y="4634027"/>
              <a:ext cx="432000" cy="432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1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OPEN</a:t>
              </a:r>
              <a:endParaRPr lang="ko-KR" altLang="en-US" sz="11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657895" y="4634027"/>
              <a:ext cx="432000" cy="432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1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CLOSE</a:t>
              </a:r>
              <a:endParaRPr lang="ko-KR" altLang="en-US" sz="105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77619" y="5136027"/>
              <a:ext cx="432000" cy="43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  <a:endParaRPr lang="ko-KR" altLang="en-US" sz="14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657895" y="5136027"/>
              <a:ext cx="432000" cy="43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  <a:endParaRPr lang="ko-KR" altLang="en-US" sz="105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V="1">
            <a:off x="6933175" y="3758506"/>
            <a:ext cx="317346" cy="34068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196467" y="4043195"/>
            <a:ext cx="1729048" cy="8645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ATmega128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18383" y="4043195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모듈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(HC-05)</a:t>
            </a:r>
            <a:endParaRPr lang="ko-KR" altLang="en-US" sz="16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17636" y="2923189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46798" y="5161756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포토 인터럽트 </a:t>
            </a:r>
            <a:r>
              <a:rPr lang="en-US" altLang="ko-KR" b="1" spc="-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*2</a:t>
            </a: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(SEN030111)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74551" y="4043195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LCD1602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96467" y="5161756"/>
            <a:ext cx="3715791" cy="864524"/>
            <a:chOff x="3973485" y="2860271"/>
            <a:chExt cx="3715791" cy="86452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973485" y="2860271"/>
              <a:ext cx="1729048" cy="8645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5V </a:t>
              </a:r>
              <a:r>
                <a:rPr lang="ko-KR" altLang="en-US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전원 공급기</a:t>
              </a:r>
              <a:endPara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960228" y="2860271"/>
              <a:ext cx="1729048" cy="8645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spc="-15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리튬폴리머</a:t>
              </a:r>
              <a:endParaRPr lang="en-US" altLang="ko-KR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배터리</a:t>
              </a:r>
              <a:r>
                <a:rPr lang="en-US" altLang="ko-KR" sz="16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(5000mAh)</a:t>
              </a:r>
            </a:p>
          </p:txBody>
        </p:sp>
        <p:cxnSp>
          <p:nvCxnSpPr>
            <p:cNvPr id="3" name="직선 연결선 2"/>
            <p:cNvCxnSpPr>
              <a:stCxn id="8" idx="3"/>
              <a:endCxn id="9" idx="1"/>
            </p:cNvCxnSpPr>
            <p:nvPr/>
          </p:nvCxnSpPr>
          <p:spPr>
            <a:xfrm>
              <a:off x="5702533" y="3292533"/>
              <a:ext cx="257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6209927" y="2923189"/>
            <a:ext cx="1729048" cy="864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15" name="Google Shape;959;p36"/>
          <p:cNvSpPr/>
          <p:nvPr/>
        </p:nvSpPr>
        <p:spPr>
          <a:xfrm>
            <a:off x="2474047" y="4140955"/>
            <a:ext cx="495300" cy="766763"/>
          </a:xfrm>
          <a:custGeom>
            <a:avLst/>
            <a:gdLst/>
            <a:ahLst/>
            <a:cxnLst/>
            <a:rect l="l" t="t" r="r" b="b"/>
            <a:pathLst>
              <a:path w="312" h="483" extrusionOk="0">
                <a:moveTo>
                  <a:pt x="312" y="139"/>
                </a:moveTo>
                <a:lnTo>
                  <a:pt x="171" y="0"/>
                </a:lnTo>
                <a:lnTo>
                  <a:pt x="147" y="0"/>
                </a:lnTo>
                <a:lnTo>
                  <a:pt x="147" y="184"/>
                </a:lnTo>
                <a:lnTo>
                  <a:pt x="34" y="73"/>
                </a:lnTo>
                <a:lnTo>
                  <a:pt x="0" y="106"/>
                </a:lnTo>
                <a:lnTo>
                  <a:pt x="138" y="242"/>
                </a:lnTo>
                <a:lnTo>
                  <a:pt x="0" y="378"/>
                </a:lnTo>
                <a:lnTo>
                  <a:pt x="34" y="411"/>
                </a:lnTo>
                <a:lnTo>
                  <a:pt x="147" y="299"/>
                </a:lnTo>
                <a:lnTo>
                  <a:pt x="147" y="483"/>
                </a:lnTo>
                <a:lnTo>
                  <a:pt x="171" y="483"/>
                </a:lnTo>
                <a:lnTo>
                  <a:pt x="312" y="344"/>
                </a:lnTo>
                <a:lnTo>
                  <a:pt x="205" y="242"/>
                </a:lnTo>
                <a:lnTo>
                  <a:pt x="312" y="139"/>
                </a:lnTo>
                <a:close/>
                <a:moveTo>
                  <a:pt x="196" y="94"/>
                </a:moveTo>
                <a:lnTo>
                  <a:pt x="242" y="139"/>
                </a:lnTo>
                <a:lnTo>
                  <a:pt x="196" y="184"/>
                </a:lnTo>
                <a:lnTo>
                  <a:pt x="196" y="94"/>
                </a:lnTo>
                <a:close/>
                <a:moveTo>
                  <a:pt x="242" y="344"/>
                </a:moveTo>
                <a:lnTo>
                  <a:pt x="196" y="390"/>
                </a:lnTo>
                <a:lnTo>
                  <a:pt x="196" y="299"/>
                </a:lnTo>
                <a:lnTo>
                  <a:pt x="242" y="344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09625" y="3789158"/>
            <a:ext cx="1415386" cy="1372598"/>
            <a:chOff x="495964" y="3732802"/>
            <a:chExt cx="1415386" cy="137259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95964" y="3732802"/>
              <a:ext cx="1415386" cy="13725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</a:p>
            <a:p>
              <a:pPr algn="ctr"/>
              <a:endPara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44999" y="4049176"/>
              <a:ext cx="901064" cy="435635"/>
            </a:xfrm>
            <a:custGeom>
              <a:avLst/>
              <a:gdLst>
                <a:gd name="connsiteX0" fmla="*/ 790752 w 901064"/>
                <a:gd name="connsiteY0" fmla="*/ 149665 h 435635"/>
                <a:gd name="connsiteX1" fmla="*/ 806982 w 901064"/>
                <a:gd name="connsiteY1" fmla="*/ 176646 h 435635"/>
                <a:gd name="connsiteX2" fmla="*/ 694136 w 901064"/>
                <a:gd name="connsiteY2" fmla="*/ 245069 h 435635"/>
                <a:gd name="connsiteX3" fmla="*/ 579714 w 901064"/>
                <a:gd name="connsiteY3" fmla="*/ 184210 h 435635"/>
                <a:gd name="connsiteX4" fmla="*/ 594929 w 901064"/>
                <a:gd name="connsiteY4" fmla="*/ 155605 h 435635"/>
                <a:gd name="connsiteX5" fmla="*/ 695048 w 901064"/>
                <a:gd name="connsiteY5" fmla="*/ 208856 h 435635"/>
                <a:gd name="connsiteX6" fmla="*/ 790752 w 901064"/>
                <a:gd name="connsiteY6" fmla="*/ 149665 h 435635"/>
                <a:gd name="connsiteX7" fmla="*/ 194400 w 901064"/>
                <a:gd name="connsiteY7" fmla="*/ 111635 h 435635"/>
                <a:gd name="connsiteX8" fmla="*/ 226800 w 901064"/>
                <a:gd name="connsiteY8" fmla="*/ 111635 h 435635"/>
                <a:gd name="connsiteX9" fmla="*/ 226800 w 901064"/>
                <a:gd name="connsiteY9" fmla="*/ 225035 h 435635"/>
                <a:gd name="connsiteX10" fmla="*/ 324000 w 901064"/>
                <a:gd name="connsiteY10" fmla="*/ 281735 h 435635"/>
                <a:gd name="connsiteX11" fmla="*/ 307800 w 901064"/>
                <a:gd name="connsiteY11" fmla="*/ 308735 h 435635"/>
                <a:gd name="connsiteX12" fmla="*/ 194400 w 901064"/>
                <a:gd name="connsiteY12" fmla="*/ 241235 h 435635"/>
                <a:gd name="connsiteX13" fmla="*/ 194400 w 901064"/>
                <a:gd name="connsiteY13" fmla="*/ 111635 h 435635"/>
                <a:gd name="connsiteX14" fmla="*/ 216000 w 901064"/>
                <a:gd name="connsiteY14" fmla="*/ 46835 h 435635"/>
                <a:gd name="connsiteX15" fmla="*/ 43200 w 901064"/>
                <a:gd name="connsiteY15" fmla="*/ 219635 h 435635"/>
                <a:gd name="connsiteX16" fmla="*/ 216000 w 901064"/>
                <a:gd name="connsiteY16" fmla="*/ 392435 h 435635"/>
                <a:gd name="connsiteX17" fmla="*/ 388800 w 901064"/>
                <a:gd name="connsiteY17" fmla="*/ 219635 h 435635"/>
                <a:gd name="connsiteX18" fmla="*/ 216000 w 901064"/>
                <a:gd name="connsiteY18" fmla="*/ 46835 h 435635"/>
                <a:gd name="connsiteX19" fmla="*/ 700879 w 901064"/>
                <a:gd name="connsiteY19" fmla="*/ 43998 h 435635"/>
                <a:gd name="connsiteX20" fmla="*/ 532646 w 901064"/>
                <a:gd name="connsiteY20" fmla="*/ 134711 h 435635"/>
                <a:gd name="connsiteX21" fmla="*/ 604065 w 901064"/>
                <a:gd name="connsiteY21" fmla="*/ 368418 h 435635"/>
                <a:gd name="connsiteX22" fmla="*/ 837772 w 901064"/>
                <a:gd name="connsiteY22" fmla="*/ 297000 h 435635"/>
                <a:gd name="connsiteX23" fmla="*/ 766353 w 901064"/>
                <a:gd name="connsiteY23" fmla="*/ 63292 h 435635"/>
                <a:gd name="connsiteX24" fmla="*/ 700879 w 901064"/>
                <a:gd name="connsiteY24" fmla="*/ 43998 h 435635"/>
                <a:gd name="connsiteX25" fmla="*/ 216000 w 901064"/>
                <a:gd name="connsiteY25" fmla="*/ 3635 h 435635"/>
                <a:gd name="connsiteX26" fmla="*/ 432000 w 901064"/>
                <a:gd name="connsiteY26" fmla="*/ 219635 h 435635"/>
                <a:gd name="connsiteX27" fmla="*/ 216000 w 901064"/>
                <a:gd name="connsiteY27" fmla="*/ 435635 h 435635"/>
                <a:gd name="connsiteX28" fmla="*/ 0 w 901064"/>
                <a:gd name="connsiteY28" fmla="*/ 219635 h 435635"/>
                <a:gd name="connsiteX29" fmla="*/ 216000 w 901064"/>
                <a:gd name="connsiteY29" fmla="*/ 3635 h 435635"/>
                <a:gd name="connsiteX30" fmla="*/ 704589 w 901064"/>
                <a:gd name="connsiteY30" fmla="*/ 815 h 435635"/>
                <a:gd name="connsiteX31" fmla="*/ 786639 w 901064"/>
                <a:gd name="connsiteY31" fmla="*/ 25152 h 435635"/>
                <a:gd name="connsiteX32" fmla="*/ 875913 w 901064"/>
                <a:gd name="connsiteY32" fmla="*/ 317286 h 435635"/>
                <a:gd name="connsiteX33" fmla="*/ 583779 w 901064"/>
                <a:gd name="connsiteY33" fmla="*/ 406559 h 435635"/>
                <a:gd name="connsiteX34" fmla="*/ 494505 w 901064"/>
                <a:gd name="connsiteY34" fmla="*/ 114425 h 435635"/>
                <a:gd name="connsiteX35" fmla="*/ 704589 w 901064"/>
                <a:gd name="connsiteY35" fmla="*/ 815 h 43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01064" h="435635">
                  <a:moveTo>
                    <a:pt x="790752" y="149665"/>
                  </a:moveTo>
                  <a:cubicBezTo>
                    <a:pt x="790752" y="149665"/>
                    <a:pt x="790752" y="149665"/>
                    <a:pt x="806982" y="176646"/>
                  </a:cubicBezTo>
                  <a:cubicBezTo>
                    <a:pt x="806982" y="176646"/>
                    <a:pt x="806982" y="176646"/>
                    <a:pt x="694136" y="245069"/>
                  </a:cubicBezTo>
                  <a:cubicBezTo>
                    <a:pt x="694136" y="245069"/>
                    <a:pt x="694136" y="245069"/>
                    <a:pt x="579714" y="184210"/>
                  </a:cubicBezTo>
                  <a:cubicBezTo>
                    <a:pt x="579714" y="184210"/>
                    <a:pt x="579714" y="184210"/>
                    <a:pt x="594929" y="155605"/>
                  </a:cubicBezTo>
                  <a:lnTo>
                    <a:pt x="695048" y="208856"/>
                  </a:lnTo>
                  <a:cubicBezTo>
                    <a:pt x="695048" y="208856"/>
                    <a:pt x="695048" y="208856"/>
                    <a:pt x="790752" y="149665"/>
                  </a:cubicBezTo>
                  <a:close/>
                  <a:moveTo>
                    <a:pt x="194400" y="111635"/>
                  </a:moveTo>
                  <a:cubicBezTo>
                    <a:pt x="194400" y="111635"/>
                    <a:pt x="194400" y="111635"/>
                    <a:pt x="226800" y="111635"/>
                  </a:cubicBezTo>
                  <a:lnTo>
                    <a:pt x="226800" y="225035"/>
                  </a:lnTo>
                  <a:cubicBezTo>
                    <a:pt x="226800" y="225035"/>
                    <a:pt x="226800" y="225035"/>
                    <a:pt x="324000" y="281735"/>
                  </a:cubicBezTo>
                  <a:cubicBezTo>
                    <a:pt x="324000" y="281735"/>
                    <a:pt x="324000" y="281735"/>
                    <a:pt x="307800" y="308735"/>
                  </a:cubicBezTo>
                  <a:cubicBezTo>
                    <a:pt x="307800" y="308735"/>
                    <a:pt x="307800" y="308735"/>
                    <a:pt x="194400" y="241235"/>
                  </a:cubicBezTo>
                  <a:cubicBezTo>
                    <a:pt x="194400" y="241235"/>
                    <a:pt x="194400" y="241235"/>
                    <a:pt x="194400" y="111635"/>
                  </a:cubicBezTo>
                  <a:close/>
                  <a:moveTo>
                    <a:pt x="216000" y="46835"/>
                  </a:moveTo>
                  <a:cubicBezTo>
                    <a:pt x="121500" y="46835"/>
                    <a:pt x="43200" y="125135"/>
                    <a:pt x="43200" y="219635"/>
                  </a:cubicBezTo>
                  <a:cubicBezTo>
                    <a:pt x="43200" y="314135"/>
                    <a:pt x="121500" y="392435"/>
                    <a:pt x="216000" y="392435"/>
                  </a:cubicBezTo>
                  <a:cubicBezTo>
                    <a:pt x="310500" y="392435"/>
                    <a:pt x="388800" y="314135"/>
                    <a:pt x="388800" y="219635"/>
                  </a:cubicBezTo>
                  <a:cubicBezTo>
                    <a:pt x="388800" y="125135"/>
                    <a:pt x="310500" y="46835"/>
                    <a:pt x="216000" y="46835"/>
                  </a:cubicBezTo>
                  <a:close/>
                  <a:moveTo>
                    <a:pt x="700879" y="43998"/>
                  </a:moveTo>
                  <a:cubicBezTo>
                    <a:pt x="633816" y="38289"/>
                    <a:pt x="565928" y="72136"/>
                    <a:pt x="532646" y="134711"/>
                  </a:cubicBezTo>
                  <a:cubicBezTo>
                    <a:pt x="488270" y="218144"/>
                    <a:pt x="520632" y="324042"/>
                    <a:pt x="604065" y="368418"/>
                  </a:cubicBezTo>
                  <a:cubicBezTo>
                    <a:pt x="687498" y="412794"/>
                    <a:pt x="793396" y="380432"/>
                    <a:pt x="837772" y="297000"/>
                  </a:cubicBezTo>
                  <a:cubicBezTo>
                    <a:pt x="882148" y="213567"/>
                    <a:pt x="849786" y="107668"/>
                    <a:pt x="766353" y="63292"/>
                  </a:cubicBezTo>
                  <a:cubicBezTo>
                    <a:pt x="745495" y="52198"/>
                    <a:pt x="723233" y="45901"/>
                    <a:pt x="700879" y="43998"/>
                  </a:cubicBezTo>
                  <a:close/>
                  <a:moveTo>
                    <a:pt x="216000" y="3635"/>
                  </a:moveTo>
                  <a:cubicBezTo>
                    <a:pt x="334800" y="3635"/>
                    <a:pt x="432000" y="100835"/>
                    <a:pt x="432000" y="219635"/>
                  </a:cubicBezTo>
                  <a:cubicBezTo>
                    <a:pt x="432000" y="338435"/>
                    <a:pt x="334800" y="435635"/>
                    <a:pt x="216000" y="435635"/>
                  </a:cubicBezTo>
                  <a:cubicBezTo>
                    <a:pt x="97200" y="435635"/>
                    <a:pt x="0" y="338435"/>
                    <a:pt x="0" y="219635"/>
                  </a:cubicBezTo>
                  <a:cubicBezTo>
                    <a:pt x="0" y="100835"/>
                    <a:pt x="97200" y="3635"/>
                    <a:pt x="216000" y="3635"/>
                  </a:cubicBezTo>
                  <a:close/>
                  <a:moveTo>
                    <a:pt x="704589" y="815"/>
                  </a:moveTo>
                  <a:cubicBezTo>
                    <a:pt x="732535" y="3255"/>
                    <a:pt x="760418" y="11205"/>
                    <a:pt x="786639" y="25152"/>
                  </a:cubicBezTo>
                  <a:cubicBezTo>
                    <a:pt x="891526" y="80938"/>
                    <a:pt x="931699" y="212399"/>
                    <a:pt x="875913" y="317286"/>
                  </a:cubicBezTo>
                  <a:cubicBezTo>
                    <a:pt x="820126" y="422173"/>
                    <a:pt x="688666" y="462346"/>
                    <a:pt x="583779" y="406559"/>
                  </a:cubicBezTo>
                  <a:cubicBezTo>
                    <a:pt x="478892" y="350772"/>
                    <a:pt x="438719" y="219312"/>
                    <a:pt x="494505" y="114425"/>
                  </a:cubicBezTo>
                  <a:cubicBezTo>
                    <a:pt x="536346" y="35760"/>
                    <a:pt x="620752" y="-6505"/>
                    <a:pt x="704589" y="81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36784" y="4554811"/>
              <a:ext cx="432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OPEN</a:t>
              </a:r>
              <a:endParaRPr lang="ko-KR" altLang="en-US" sz="12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214063" y="4554811"/>
              <a:ext cx="432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CLOSE</a:t>
              </a:r>
              <a:endParaRPr lang="ko-KR" altLang="en-US" sz="11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9" name="직선 화살표 연결선 38"/>
          <p:cNvCxnSpPr>
            <a:stCxn id="5" idx="3"/>
            <a:endCxn id="4" idx="1"/>
          </p:cNvCxnSpPr>
          <p:nvPr/>
        </p:nvCxnSpPr>
        <p:spPr>
          <a:xfrm>
            <a:off x="4947431" y="4475457"/>
            <a:ext cx="249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4933224" y="4885097"/>
            <a:ext cx="300317" cy="32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0"/>
            <a:endCxn id="4" idx="2"/>
          </p:cNvCxnSpPr>
          <p:nvPr/>
        </p:nvCxnSpPr>
        <p:spPr>
          <a:xfrm flipV="1">
            <a:off x="6060991" y="4907719"/>
            <a:ext cx="0" cy="25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" idx="3"/>
            <a:endCxn id="10" idx="1"/>
          </p:cNvCxnSpPr>
          <p:nvPr/>
        </p:nvCxnSpPr>
        <p:spPr>
          <a:xfrm>
            <a:off x="6925515" y="4475457"/>
            <a:ext cx="24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flipV="1">
            <a:off x="4947431" y="3787713"/>
            <a:ext cx="1796269" cy="883348"/>
          </a:xfrm>
          <a:prstGeom prst="bentConnector3">
            <a:avLst>
              <a:gd name="adj1" fmla="val 100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5400000" flipH="1" flipV="1">
            <a:off x="4903733" y="3820824"/>
            <a:ext cx="490074" cy="402678"/>
          </a:xfrm>
          <a:prstGeom prst="bentConnector3">
            <a:avLst>
              <a:gd name="adj1" fmla="val 4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86742" y="2924693"/>
            <a:ext cx="1729048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ATmega128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967942" y="2924693"/>
            <a:ext cx="1729048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모듈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(HC-05)</a:t>
            </a:r>
            <a:endParaRPr lang="ko-KR" altLang="en-US" sz="16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67942" y="1875210"/>
            <a:ext cx="1729048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서보모터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3</a:t>
            </a: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(SG-90)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949142" y="1875210"/>
            <a:ext cx="1729048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포토 인터럽트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(SEN030111)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967942" y="3974176"/>
            <a:ext cx="1729048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5V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전원 공급기</a:t>
            </a:r>
            <a:endParaRPr lang="en-US" altLang="ko-KR" b="1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949142" y="3974176"/>
            <a:ext cx="1729048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리튬폴리머</a:t>
            </a:r>
            <a:endParaRPr lang="en-US" altLang="ko-KR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배터리</a:t>
            </a:r>
            <a:r>
              <a:rPr lang="en-US" altLang="ko-KR" sz="16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(5000mAh)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49142" y="2924693"/>
            <a:ext cx="1729048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LCD1602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460703" y="5692887"/>
            <a:ext cx="901064" cy="435635"/>
          </a:xfrm>
          <a:custGeom>
            <a:avLst/>
            <a:gdLst>
              <a:gd name="connsiteX0" fmla="*/ 790752 w 901064"/>
              <a:gd name="connsiteY0" fmla="*/ 149665 h 435635"/>
              <a:gd name="connsiteX1" fmla="*/ 806982 w 901064"/>
              <a:gd name="connsiteY1" fmla="*/ 176646 h 435635"/>
              <a:gd name="connsiteX2" fmla="*/ 694136 w 901064"/>
              <a:gd name="connsiteY2" fmla="*/ 245069 h 435635"/>
              <a:gd name="connsiteX3" fmla="*/ 579714 w 901064"/>
              <a:gd name="connsiteY3" fmla="*/ 184210 h 435635"/>
              <a:gd name="connsiteX4" fmla="*/ 594929 w 901064"/>
              <a:gd name="connsiteY4" fmla="*/ 155605 h 435635"/>
              <a:gd name="connsiteX5" fmla="*/ 695048 w 901064"/>
              <a:gd name="connsiteY5" fmla="*/ 208856 h 435635"/>
              <a:gd name="connsiteX6" fmla="*/ 790752 w 901064"/>
              <a:gd name="connsiteY6" fmla="*/ 149665 h 435635"/>
              <a:gd name="connsiteX7" fmla="*/ 194400 w 901064"/>
              <a:gd name="connsiteY7" fmla="*/ 111635 h 435635"/>
              <a:gd name="connsiteX8" fmla="*/ 226800 w 901064"/>
              <a:gd name="connsiteY8" fmla="*/ 111635 h 435635"/>
              <a:gd name="connsiteX9" fmla="*/ 226800 w 901064"/>
              <a:gd name="connsiteY9" fmla="*/ 225035 h 435635"/>
              <a:gd name="connsiteX10" fmla="*/ 324000 w 901064"/>
              <a:gd name="connsiteY10" fmla="*/ 281735 h 435635"/>
              <a:gd name="connsiteX11" fmla="*/ 307800 w 901064"/>
              <a:gd name="connsiteY11" fmla="*/ 308735 h 435635"/>
              <a:gd name="connsiteX12" fmla="*/ 194400 w 901064"/>
              <a:gd name="connsiteY12" fmla="*/ 241235 h 435635"/>
              <a:gd name="connsiteX13" fmla="*/ 194400 w 901064"/>
              <a:gd name="connsiteY13" fmla="*/ 111635 h 435635"/>
              <a:gd name="connsiteX14" fmla="*/ 216000 w 901064"/>
              <a:gd name="connsiteY14" fmla="*/ 46835 h 435635"/>
              <a:gd name="connsiteX15" fmla="*/ 43200 w 901064"/>
              <a:gd name="connsiteY15" fmla="*/ 219635 h 435635"/>
              <a:gd name="connsiteX16" fmla="*/ 216000 w 901064"/>
              <a:gd name="connsiteY16" fmla="*/ 392435 h 435635"/>
              <a:gd name="connsiteX17" fmla="*/ 388800 w 901064"/>
              <a:gd name="connsiteY17" fmla="*/ 219635 h 435635"/>
              <a:gd name="connsiteX18" fmla="*/ 216000 w 901064"/>
              <a:gd name="connsiteY18" fmla="*/ 46835 h 435635"/>
              <a:gd name="connsiteX19" fmla="*/ 700879 w 901064"/>
              <a:gd name="connsiteY19" fmla="*/ 43998 h 435635"/>
              <a:gd name="connsiteX20" fmla="*/ 532646 w 901064"/>
              <a:gd name="connsiteY20" fmla="*/ 134711 h 435635"/>
              <a:gd name="connsiteX21" fmla="*/ 604065 w 901064"/>
              <a:gd name="connsiteY21" fmla="*/ 368418 h 435635"/>
              <a:gd name="connsiteX22" fmla="*/ 837772 w 901064"/>
              <a:gd name="connsiteY22" fmla="*/ 297000 h 435635"/>
              <a:gd name="connsiteX23" fmla="*/ 766353 w 901064"/>
              <a:gd name="connsiteY23" fmla="*/ 63292 h 435635"/>
              <a:gd name="connsiteX24" fmla="*/ 700879 w 901064"/>
              <a:gd name="connsiteY24" fmla="*/ 43998 h 435635"/>
              <a:gd name="connsiteX25" fmla="*/ 216000 w 901064"/>
              <a:gd name="connsiteY25" fmla="*/ 3635 h 435635"/>
              <a:gd name="connsiteX26" fmla="*/ 432000 w 901064"/>
              <a:gd name="connsiteY26" fmla="*/ 219635 h 435635"/>
              <a:gd name="connsiteX27" fmla="*/ 216000 w 901064"/>
              <a:gd name="connsiteY27" fmla="*/ 435635 h 435635"/>
              <a:gd name="connsiteX28" fmla="*/ 0 w 901064"/>
              <a:gd name="connsiteY28" fmla="*/ 219635 h 435635"/>
              <a:gd name="connsiteX29" fmla="*/ 216000 w 901064"/>
              <a:gd name="connsiteY29" fmla="*/ 3635 h 435635"/>
              <a:gd name="connsiteX30" fmla="*/ 704589 w 901064"/>
              <a:gd name="connsiteY30" fmla="*/ 815 h 435635"/>
              <a:gd name="connsiteX31" fmla="*/ 786639 w 901064"/>
              <a:gd name="connsiteY31" fmla="*/ 25152 h 435635"/>
              <a:gd name="connsiteX32" fmla="*/ 875913 w 901064"/>
              <a:gd name="connsiteY32" fmla="*/ 317286 h 435635"/>
              <a:gd name="connsiteX33" fmla="*/ 583779 w 901064"/>
              <a:gd name="connsiteY33" fmla="*/ 406559 h 435635"/>
              <a:gd name="connsiteX34" fmla="*/ 494505 w 901064"/>
              <a:gd name="connsiteY34" fmla="*/ 114425 h 435635"/>
              <a:gd name="connsiteX35" fmla="*/ 704589 w 901064"/>
              <a:gd name="connsiteY35" fmla="*/ 815 h 43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01064" h="435635">
                <a:moveTo>
                  <a:pt x="790752" y="149665"/>
                </a:moveTo>
                <a:cubicBezTo>
                  <a:pt x="790752" y="149665"/>
                  <a:pt x="790752" y="149665"/>
                  <a:pt x="806982" y="176646"/>
                </a:cubicBezTo>
                <a:cubicBezTo>
                  <a:pt x="806982" y="176646"/>
                  <a:pt x="806982" y="176646"/>
                  <a:pt x="694136" y="245069"/>
                </a:cubicBezTo>
                <a:cubicBezTo>
                  <a:pt x="694136" y="245069"/>
                  <a:pt x="694136" y="245069"/>
                  <a:pt x="579714" y="184210"/>
                </a:cubicBezTo>
                <a:cubicBezTo>
                  <a:pt x="579714" y="184210"/>
                  <a:pt x="579714" y="184210"/>
                  <a:pt x="594929" y="155605"/>
                </a:cubicBezTo>
                <a:lnTo>
                  <a:pt x="695048" y="208856"/>
                </a:lnTo>
                <a:cubicBezTo>
                  <a:pt x="695048" y="208856"/>
                  <a:pt x="695048" y="208856"/>
                  <a:pt x="790752" y="149665"/>
                </a:cubicBezTo>
                <a:close/>
                <a:moveTo>
                  <a:pt x="194400" y="111635"/>
                </a:moveTo>
                <a:cubicBezTo>
                  <a:pt x="194400" y="111635"/>
                  <a:pt x="194400" y="111635"/>
                  <a:pt x="226800" y="111635"/>
                </a:cubicBezTo>
                <a:lnTo>
                  <a:pt x="226800" y="225035"/>
                </a:lnTo>
                <a:cubicBezTo>
                  <a:pt x="226800" y="225035"/>
                  <a:pt x="226800" y="225035"/>
                  <a:pt x="324000" y="281735"/>
                </a:cubicBezTo>
                <a:cubicBezTo>
                  <a:pt x="324000" y="281735"/>
                  <a:pt x="324000" y="281735"/>
                  <a:pt x="307800" y="308735"/>
                </a:cubicBezTo>
                <a:cubicBezTo>
                  <a:pt x="307800" y="308735"/>
                  <a:pt x="307800" y="308735"/>
                  <a:pt x="194400" y="241235"/>
                </a:cubicBezTo>
                <a:cubicBezTo>
                  <a:pt x="194400" y="241235"/>
                  <a:pt x="194400" y="241235"/>
                  <a:pt x="194400" y="111635"/>
                </a:cubicBezTo>
                <a:close/>
                <a:moveTo>
                  <a:pt x="216000" y="46835"/>
                </a:moveTo>
                <a:cubicBezTo>
                  <a:pt x="121500" y="46835"/>
                  <a:pt x="43200" y="125135"/>
                  <a:pt x="43200" y="219635"/>
                </a:cubicBezTo>
                <a:cubicBezTo>
                  <a:pt x="43200" y="314135"/>
                  <a:pt x="121500" y="392435"/>
                  <a:pt x="216000" y="392435"/>
                </a:cubicBezTo>
                <a:cubicBezTo>
                  <a:pt x="310500" y="392435"/>
                  <a:pt x="388800" y="314135"/>
                  <a:pt x="388800" y="219635"/>
                </a:cubicBezTo>
                <a:cubicBezTo>
                  <a:pt x="388800" y="125135"/>
                  <a:pt x="310500" y="46835"/>
                  <a:pt x="216000" y="46835"/>
                </a:cubicBezTo>
                <a:close/>
                <a:moveTo>
                  <a:pt x="700879" y="43998"/>
                </a:moveTo>
                <a:cubicBezTo>
                  <a:pt x="633816" y="38289"/>
                  <a:pt x="565928" y="72136"/>
                  <a:pt x="532646" y="134711"/>
                </a:cubicBezTo>
                <a:cubicBezTo>
                  <a:pt x="488270" y="218144"/>
                  <a:pt x="520632" y="324042"/>
                  <a:pt x="604065" y="368418"/>
                </a:cubicBezTo>
                <a:cubicBezTo>
                  <a:pt x="687498" y="412794"/>
                  <a:pt x="793396" y="380432"/>
                  <a:pt x="837772" y="297000"/>
                </a:cubicBezTo>
                <a:cubicBezTo>
                  <a:pt x="882148" y="213567"/>
                  <a:pt x="849786" y="107668"/>
                  <a:pt x="766353" y="63292"/>
                </a:cubicBezTo>
                <a:cubicBezTo>
                  <a:pt x="745495" y="52198"/>
                  <a:pt x="723233" y="45901"/>
                  <a:pt x="700879" y="43998"/>
                </a:cubicBezTo>
                <a:close/>
                <a:moveTo>
                  <a:pt x="216000" y="3635"/>
                </a:moveTo>
                <a:cubicBezTo>
                  <a:pt x="334800" y="3635"/>
                  <a:pt x="432000" y="100835"/>
                  <a:pt x="432000" y="219635"/>
                </a:cubicBezTo>
                <a:cubicBezTo>
                  <a:pt x="432000" y="338435"/>
                  <a:pt x="334800" y="435635"/>
                  <a:pt x="216000" y="435635"/>
                </a:cubicBezTo>
                <a:cubicBezTo>
                  <a:pt x="97200" y="435635"/>
                  <a:pt x="0" y="338435"/>
                  <a:pt x="0" y="219635"/>
                </a:cubicBezTo>
                <a:cubicBezTo>
                  <a:pt x="0" y="100835"/>
                  <a:pt x="97200" y="3635"/>
                  <a:pt x="216000" y="3635"/>
                </a:cubicBezTo>
                <a:close/>
                <a:moveTo>
                  <a:pt x="704589" y="815"/>
                </a:moveTo>
                <a:cubicBezTo>
                  <a:pt x="732535" y="3255"/>
                  <a:pt x="760418" y="11205"/>
                  <a:pt x="786639" y="25152"/>
                </a:cubicBezTo>
                <a:cubicBezTo>
                  <a:pt x="891526" y="80938"/>
                  <a:pt x="931699" y="212399"/>
                  <a:pt x="875913" y="317286"/>
                </a:cubicBezTo>
                <a:cubicBezTo>
                  <a:pt x="820126" y="422173"/>
                  <a:pt x="688666" y="462346"/>
                  <a:pt x="583779" y="406559"/>
                </a:cubicBezTo>
                <a:cubicBezTo>
                  <a:pt x="478892" y="350772"/>
                  <a:pt x="438719" y="219312"/>
                  <a:pt x="494505" y="114425"/>
                </a:cubicBezTo>
                <a:cubicBezTo>
                  <a:pt x="536346" y="35760"/>
                  <a:pt x="620752" y="-6505"/>
                  <a:pt x="704589" y="8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52488" y="6198522"/>
            <a:ext cx="432000" cy="43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</a:t>
            </a:r>
            <a:endParaRPr lang="ko-KR" altLang="en-US" sz="12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29767" y="6198522"/>
            <a:ext cx="432000" cy="43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CLOSE</a:t>
            </a:r>
            <a:endParaRPr lang="ko-KR" altLang="en-US" sz="11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39" y="774123"/>
            <a:ext cx="9048750" cy="42291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931920" y="4505498"/>
            <a:ext cx="0" cy="423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547360" y="3217025"/>
            <a:ext cx="0" cy="423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3931920" y="3428999"/>
            <a:ext cx="1604356" cy="1288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193636">
            <a:off x="4527950" y="37182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88</a:t>
            </a:r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 flipH="1" flipV="1">
            <a:off x="2119745" y="3429000"/>
            <a:ext cx="30480" cy="472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2150225" y="3671407"/>
            <a:ext cx="1781692" cy="1046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858822">
            <a:off x="2834924" y="377525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76</a:t>
            </a:r>
            <a:endParaRPr lang="ko-KR" altLang="en-US" sz="1600" dirty="0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5818909" y="1413164"/>
            <a:ext cx="2770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57454" y="1409150"/>
            <a:ext cx="0" cy="21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547361" y="3580650"/>
            <a:ext cx="548639" cy="16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19970" y="23076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80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849986" y="2597150"/>
            <a:ext cx="39623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70813" y="23640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246225" y="2038350"/>
            <a:ext cx="0" cy="59786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182725" y="21792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48244" y="774123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(mm)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9709150" y="2912225"/>
            <a:ext cx="10275" cy="802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849986" y="3665219"/>
            <a:ext cx="18591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80450" y="317498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21474" y="338822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11830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282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재환</dc:creator>
  <cp:lastModifiedBy>박 재환</cp:lastModifiedBy>
  <cp:revision>14</cp:revision>
  <dcterms:created xsi:type="dcterms:W3CDTF">2020-08-16T15:02:38Z</dcterms:created>
  <dcterms:modified xsi:type="dcterms:W3CDTF">2020-08-22T15:48:58Z</dcterms:modified>
</cp:coreProperties>
</file>