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4" y="29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520B-A9C8-4211-AD3C-7B51E05F2C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3911-B622-4E7A-B9AD-189AC93CC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0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520B-A9C8-4211-AD3C-7B51E05F2C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3911-B622-4E7A-B9AD-189AC93CC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7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520B-A9C8-4211-AD3C-7B51E05F2C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3911-B622-4E7A-B9AD-189AC93CC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79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520B-A9C8-4211-AD3C-7B51E05F2C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3911-B622-4E7A-B9AD-189AC93CC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17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520B-A9C8-4211-AD3C-7B51E05F2C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3911-B622-4E7A-B9AD-189AC93CC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4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520B-A9C8-4211-AD3C-7B51E05F2C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3911-B622-4E7A-B9AD-189AC93CC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71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520B-A9C8-4211-AD3C-7B51E05F2C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3911-B622-4E7A-B9AD-189AC93CC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05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520B-A9C8-4211-AD3C-7B51E05F2C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3911-B622-4E7A-B9AD-189AC93CC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48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520B-A9C8-4211-AD3C-7B51E05F2C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3911-B622-4E7A-B9AD-189AC93CC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8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520B-A9C8-4211-AD3C-7B51E05F2C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3911-B622-4E7A-B9AD-189AC93CC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19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520B-A9C8-4211-AD3C-7B51E05F2C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3911-B622-4E7A-B9AD-189AC93CC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43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C520B-A9C8-4211-AD3C-7B51E05F2C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3911-B622-4E7A-B9AD-189AC93CC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6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4196" y="448886"/>
            <a:ext cx="553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actionlib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609599" y="941747"/>
            <a:ext cx="9288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 smtClean="0">
                <a:solidFill>
                  <a:srgbClr val="333333"/>
                </a:solidFill>
                <a:effectLst/>
              </a:rPr>
              <a:t>The </a:t>
            </a:r>
            <a:r>
              <a:rPr lang="en-US" altLang="ko-KR" b="0" i="0" dirty="0" err="1" smtClean="0">
                <a:solidFill>
                  <a:srgbClr val="333333"/>
                </a:solidFill>
                <a:effectLst/>
              </a:rPr>
              <a:t>actionlib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</a:rPr>
              <a:t> stack provides a </a:t>
            </a:r>
            <a:r>
              <a:rPr lang="en-US" altLang="ko-KR" b="1" i="0" dirty="0" smtClean="0">
                <a:solidFill>
                  <a:srgbClr val="FF0000"/>
                </a:solidFill>
                <a:effectLst/>
              </a:rPr>
              <a:t>standardized interface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</a:rPr>
              <a:t>for interfacing with </a:t>
            </a:r>
            <a:r>
              <a:rPr lang="en-US" altLang="ko-KR" b="0" i="0" dirty="0" err="1" smtClean="0">
                <a:solidFill>
                  <a:srgbClr val="333333"/>
                </a:solidFill>
                <a:effectLst/>
              </a:rPr>
              <a:t>preemptable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</a:rPr>
              <a:t> tasks. Examples of this include moving the base to a target location, performing a laser scan and returning the resulting point cloud, detecting the handle of a door, etc.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20242" y="448886"/>
            <a:ext cx="702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단순히 표준화된 인터페이스</a:t>
            </a:r>
            <a:endParaRPr lang="ko-KR" altLang="en-US" dirty="0"/>
          </a:p>
        </p:txBody>
      </p:sp>
      <p:pic>
        <p:nvPicPr>
          <p:cNvPr id="1026" name="Picture 2" descr="client_server_inter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4048423"/>
            <a:ext cx="7477125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09599" y="2142076"/>
            <a:ext cx="1010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</a:rPr>
              <a:t>The </a:t>
            </a:r>
            <a:r>
              <a:rPr lang="en-US" altLang="ko-KR" i="1" dirty="0" err="1">
                <a:solidFill>
                  <a:srgbClr val="333333"/>
                </a:solidFill>
              </a:rPr>
              <a:t>ActionClient</a:t>
            </a:r>
            <a:r>
              <a:rPr lang="en-US" altLang="ko-KR" dirty="0">
                <a:solidFill>
                  <a:srgbClr val="333333"/>
                </a:solidFill>
              </a:rPr>
              <a:t> and </a:t>
            </a:r>
            <a:r>
              <a:rPr lang="en-US" altLang="ko-KR" i="1" dirty="0" err="1">
                <a:solidFill>
                  <a:srgbClr val="333333"/>
                </a:solidFill>
              </a:rPr>
              <a:t>ActionServer</a:t>
            </a:r>
            <a:r>
              <a:rPr lang="en-US" altLang="ko-KR" dirty="0">
                <a:solidFill>
                  <a:srgbClr val="333333"/>
                </a:solidFill>
              </a:rPr>
              <a:t> communicate via a </a:t>
            </a:r>
            <a:r>
              <a:rPr lang="en-US" altLang="ko-KR" i="1" dirty="0">
                <a:solidFill>
                  <a:srgbClr val="333333"/>
                </a:solidFill>
              </a:rPr>
              <a:t>"ROS Action Protocol"</a:t>
            </a:r>
            <a:r>
              <a:rPr lang="en-US" altLang="ko-KR" dirty="0">
                <a:solidFill>
                  <a:srgbClr val="333333"/>
                </a:solidFill>
              </a:rPr>
              <a:t>, which is built on top of ROS messages. The client and server then provide a simple API for users to request goals (on the client side) or to execute goals (on the server side) via function calls and callbacks.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968" y="417513"/>
            <a:ext cx="4186990" cy="512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8651" y="417513"/>
            <a:ext cx="1151021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Actionlib</a:t>
            </a:r>
            <a:r>
              <a:rPr lang="ko-KR" altLang="en-US" dirty="0" smtClean="0"/>
              <a:t>로 통신을 하려면 서로 무엇을 통신을 할지 </a:t>
            </a:r>
            <a:r>
              <a:rPr lang="en-US" altLang="ko-KR" dirty="0" smtClean="0"/>
              <a:t>messages </a:t>
            </a:r>
            <a:r>
              <a:rPr lang="ko-KR" altLang="en-US" dirty="0" smtClean="0"/>
              <a:t>몇 개를 정의해야한다</a:t>
            </a:r>
            <a:r>
              <a:rPr lang="en-US" altLang="ko-KR" dirty="0" smtClean="0"/>
              <a:t>. Action specification </a:t>
            </a:r>
            <a:r>
              <a:rPr lang="ko-KR" altLang="en-US" dirty="0" smtClean="0"/>
              <a:t>이라고 함</a:t>
            </a:r>
            <a:r>
              <a:rPr lang="en-US" altLang="ko-KR" dirty="0" smtClean="0"/>
              <a:t> (Goal, Feedback, Result </a:t>
            </a:r>
            <a:r>
              <a:rPr lang="ko-KR" altLang="en-US" dirty="0" smtClean="0"/>
              <a:t>가 있음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b="1" dirty="0"/>
              <a:t>Goal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To accomplish tasks using actions, we introduce the notion of a goal that can be sent to an </a:t>
            </a:r>
            <a:r>
              <a:rPr lang="en-US" altLang="ko-KR" dirty="0" err="1">
                <a:solidFill>
                  <a:srgbClr val="FF0000"/>
                </a:solidFill>
              </a:rPr>
              <a:t>ActionServer</a:t>
            </a:r>
            <a:r>
              <a:rPr lang="en-US" altLang="ko-KR" dirty="0">
                <a:solidFill>
                  <a:srgbClr val="FF0000"/>
                </a:solidFill>
              </a:rPr>
              <a:t> by an </a:t>
            </a:r>
            <a:r>
              <a:rPr lang="en-US" altLang="ko-KR" dirty="0" err="1">
                <a:solidFill>
                  <a:srgbClr val="FF0000"/>
                </a:solidFill>
              </a:rPr>
              <a:t>ActionClient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en-US" altLang="ko-KR" dirty="0"/>
              <a:t>In the case of moving the base, </a:t>
            </a:r>
            <a:r>
              <a:rPr lang="en-US" altLang="ko-KR" dirty="0">
                <a:solidFill>
                  <a:srgbClr val="FF0000"/>
                </a:solidFill>
              </a:rPr>
              <a:t>the goal would be a </a:t>
            </a:r>
            <a:r>
              <a:rPr lang="en-US" altLang="ko-KR" dirty="0" err="1">
                <a:solidFill>
                  <a:srgbClr val="FF0000"/>
                </a:solidFill>
              </a:rPr>
              <a:t>PoseStamped</a:t>
            </a:r>
            <a:r>
              <a:rPr lang="en-US" altLang="ko-KR" dirty="0">
                <a:solidFill>
                  <a:srgbClr val="FF0000"/>
                </a:solidFill>
              </a:rPr>
              <a:t> message that contains information about where the robot should move to in the </a:t>
            </a:r>
            <a:r>
              <a:rPr lang="en-US" altLang="ko-KR" dirty="0" smtClean="0">
                <a:solidFill>
                  <a:srgbClr val="FF0000"/>
                </a:solidFill>
              </a:rPr>
              <a:t>world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For </a:t>
            </a:r>
            <a:r>
              <a:rPr lang="en-US" altLang="ko-KR" dirty="0"/>
              <a:t>controlling the tilting laser scanner, the goal would contain the scan parameters (min angle, max angle, speed, </a:t>
            </a:r>
            <a:r>
              <a:rPr lang="en-US" altLang="ko-KR" dirty="0" err="1"/>
              <a:t>etc</a:t>
            </a:r>
            <a:r>
              <a:rPr lang="en-US" altLang="ko-KR" dirty="0" smtClean="0"/>
              <a:t>).</a:t>
            </a:r>
          </a:p>
          <a:p>
            <a:endParaRPr lang="en-US" altLang="ko-KR" dirty="0"/>
          </a:p>
          <a:p>
            <a:r>
              <a:rPr lang="en-US" altLang="ko-KR" b="1" i="0" dirty="0" smtClean="0">
                <a:solidFill>
                  <a:srgbClr val="333333"/>
                </a:solidFill>
                <a:effectLst/>
              </a:rPr>
              <a:t>Feedback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0" i="0" dirty="0" err="1" smtClean="0">
                <a:solidFill>
                  <a:srgbClr val="333333"/>
                </a:solidFill>
                <a:effectLst/>
              </a:rPr>
              <a:t>Feedback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</a:rPr>
              <a:t> </a:t>
            </a:r>
            <a:r>
              <a:rPr lang="en-US" altLang="ko-KR" b="0" i="0" dirty="0" smtClean="0">
                <a:solidFill>
                  <a:srgbClr val="FF0000"/>
                </a:solidFill>
                <a:effectLst/>
              </a:rPr>
              <a:t>provides server implementers a way </a:t>
            </a:r>
            <a:r>
              <a:rPr lang="en-US" altLang="ko-KR" b="0" i="0" dirty="0" smtClean="0">
                <a:solidFill>
                  <a:schemeClr val="accent5"/>
                </a:solidFill>
                <a:effectLst/>
              </a:rPr>
              <a:t>to tell an </a:t>
            </a:r>
            <a:r>
              <a:rPr lang="en-US" altLang="ko-KR" b="0" i="0" dirty="0" err="1" smtClean="0">
                <a:solidFill>
                  <a:schemeClr val="accent5"/>
                </a:solidFill>
                <a:effectLst/>
              </a:rPr>
              <a:t>ActionClient</a:t>
            </a:r>
            <a:r>
              <a:rPr lang="en-US" altLang="ko-KR" b="0" i="0" dirty="0" smtClean="0">
                <a:solidFill>
                  <a:schemeClr val="accent5"/>
                </a:solidFill>
                <a:effectLst/>
              </a:rPr>
              <a:t> </a:t>
            </a:r>
            <a:r>
              <a:rPr lang="en-US" altLang="ko-KR" b="0" i="0" dirty="0" smtClean="0">
                <a:solidFill>
                  <a:schemeClr val="accent6"/>
                </a:solidFill>
                <a:effectLst/>
              </a:rPr>
              <a:t>about the incremental progress of a goal. </a:t>
            </a:r>
            <a:r>
              <a:rPr lang="en-US" altLang="ko-KR" b="0" i="0" dirty="0" smtClean="0">
                <a:solidFill>
                  <a:srgbClr val="FF0000"/>
                </a:solidFill>
                <a:effectLst/>
              </a:rPr>
              <a:t>For moving the base, this might be the robot's current pose along the path.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</a:rPr>
              <a:t>For controlling the tilting laser scanner, this might be the time left until the scan completes.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b="1" dirty="0"/>
              <a:t>Result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A result is sent </a:t>
            </a:r>
            <a:r>
              <a:rPr lang="en-US" altLang="ko-KR" dirty="0">
                <a:solidFill>
                  <a:srgbClr val="FF0000"/>
                </a:solidFill>
              </a:rPr>
              <a:t>from the </a:t>
            </a:r>
            <a:r>
              <a:rPr lang="en-US" altLang="ko-KR" dirty="0" err="1">
                <a:solidFill>
                  <a:srgbClr val="FF0000"/>
                </a:solidFill>
              </a:rPr>
              <a:t>ActionServer</a:t>
            </a:r>
            <a:r>
              <a:rPr lang="en-US" altLang="ko-KR" dirty="0">
                <a:solidFill>
                  <a:srgbClr val="FF0000"/>
                </a:solidFill>
              </a:rPr>
              <a:t> to the </a:t>
            </a:r>
            <a:r>
              <a:rPr lang="en-US" altLang="ko-KR" dirty="0" err="1">
                <a:solidFill>
                  <a:srgbClr val="FF0000"/>
                </a:solidFill>
              </a:rPr>
              <a:t>ActionClient</a:t>
            </a:r>
            <a:r>
              <a:rPr lang="en-US" altLang="ko-KR" dirty="0">
                <a:solidFill>
                  <a:srgbClr val="FF0000"/>
                </a:solidFill>
              </a:rPr>
              <a:t> upon completion of the goal</a:t>
            </a:r>
            <a:r>
              <a:rPr lang="en-US" altLang="ko-KR" dirty="0"/>
              <a:t>. </a:t>
            </a:r>
            <a:r>
              <a:rPr lang="en-US" altLang="ko-KR" u="sng" dirty="0"/>
              <a:t>This is different than feedback, since it is sent exactly once. </a:t>
            </a:r>
            <a:r>
              <a:rPr lang="en-US" altLang="ko-KR" dirty="0"/>
              <a:t>This is extremely useful when the purpose of the action is to provide some sort of information. </a:t>
            </a:r>
            <a:r>
              <a:rPr lang="en-US" altLang="ko-KR" dirty="0">
                <a:solidFill>
                  <a:schemeClr val="accent6"/>
                </a:solidFill>
              </a:rPr>
              <a:t>For move base, the result isn't very important, but it might contain the final pose of the robot. </a:t>
            </a:r>
            <a:r>
              <a:rPr lang="en-US" altLang="ko-KR" dirty="0"/>
              <a:t>For controlling the tilting laser scanner, the result might contain a point cloud generated from the requested scan.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140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968" y="417513"/>
            <a:ext cx="4186990" cy="512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8651" y="417513"/>
            <a:ext cx="1151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8" y="258534"/>
            <a:ext cx="8607484" cy="598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2/나바">
      <a:majorFont>
        <a:latin typeface="D2Coding"/>
        <a:ea typeface="나눔바른고딕"/>
        <a:cs typeface=""/>
      </a:majorFont>
      <a:minorFont>
        <a:latin typeface="D2Coding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77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D2Coding</vt:lpstr>
      <vt:lpstr>나눔바른고딕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재환</dc:creator>
  <cp:lastModifiedBy>박 재환</cp:lastModifiedBy>
  <cp:revision>7</cp:revision>
  <dcterms:created xsi:type="dcterms:W3CDTF">2020-11-17T12:35:31Z</dcterms:created>
  <dcterms:modified xsi:type="dcterms:W3CDTF">2020-11-18T08:00:51Z</dcterms:modified>
</cp:coreProperties>
</file>