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4757"/>
    <p:restoredTop sz="94694"/>
  </p:normalViewPr>
  <p:slideViewPr>
    <p:cSldViewPr snapToGrid="0">
      <p:cViewPr varScale="1">
        <p:scale>
          <a:sx d="100" n="103"/>
          <a:sy d="100" n="103"/>
        </p:scale>
        <p:origin x="192" y="568"/>
      </p:cViewPr>
      <p:guideLst/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" n="1"/>
        <a:sy d="1" n="1"/>
      </p:scale>
      <p:origin x="0" y="0"/>
    </p:cViewPr>
  </p:notesTextViewPr>
  <p:notesViewPr>
    <p:cSldViewPr snapToGrid="0">
      <p:cViewPr varScale="1">
        <p:scale>
          <a:sx d="100" n="97"/>
          <a:sy d="100" n="97"/>
        </p:scale>
        <p:origin x="2800" y="20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D81E-5144-8E6E-2A87-1A36A135B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45A49-F316-70F1-A221-71414DF4D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7BE04-B213-A470-4F41-B8192C62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8289-DCC7-AC1A-B827-090273F1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AFA23-D9EA-2FFC-5F69-B7656F26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6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24B2-4CA4-C4BA-05FB-6AF58E5C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E4C2C-6C89-E984-571D-37826F754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5036D-02FF-2A1A-E921-D942BA7A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C3336-23F1-BC48-AE71-FE9D30EA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3F2B9-9D8B-0939-6329-8F0E12C1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5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4C6F8-D0D7-7DAC-4FE9-33A0A0D3E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B2C8C-216C-4089-297B-8EC21B48B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CB68-B521-99E4-7541-403D779E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06CD5-B4B3-3C61-C868-E888178A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67B9D-654A-85EB-5E94-B3161FF8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6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BBE8-F746-C5CC-C2C8-39E54C19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8BBC1-72D1-4D1F-0BC5-E20EAECD2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4533"/>
            <a:ext cx="12192000" cy="504243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E47C7-B15E-B04D-203C-10F58762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BACF2-0FFE-22D2-E810-0BD70EA8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E6C51-9F02-31DE-15AC-6FB3A841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6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A744-AAD6-C6D3-1043-3CCCEF81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E63CE-5924-31FF-2A5A-81C6005EB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7BAB3-C229-A27B-186C-0D52F27F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35FD6-E5DD-D39D-4D0E-4318080E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34EE-C1E5-368C-8DEC-297C632F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4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62ED-BF29-0C05-D150-41E10980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28EE3-64D0-80EB-0E60-1158D782F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B6141-CD32-7E98-4550-DCE44383F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81E95-22DF-A958-9174-2E3EC9A4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5D488-D129-5CA7-B59E-D24C257A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8E9CF-6DB0-819A-C89B-F79FC8EE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0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2394-2D4B-3BD5-ADB2-09F1D243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F10D7-2BC2-8F3D-7085-72249658C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95980-B0E9-7E6A-A2B4-057D77D3E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A0091-FF2E-1EEF-CD21-1C69BD1DF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C12BD-D013-CEC8-D450-92853066A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2BFBE-4F08-E822-1FF8-27BE37EE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97D01-DA82-8309-826E-C92B944D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20EDD-04B0-C5AC-39EB-8D711EE2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FA60-D0EE-940E-2FF9-D9E6A023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D1CD0-74AE-E3D2-FB53-855E7369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7EFA7-177E-6914-E24C-1C235F49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103C5-3397-005F-0897-3788FF77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4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CD688-9A7D-6A8B-E258-15B3960A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8A9B6-A022-C5DD-5CE1-1FC1CF80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ADADC-EC82-2CFC-C8CA-7FE69123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3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B8ED-57F7-5E7C-467C-462B6AE7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4D206-82C8-FD8B-8AB4-EDC14B1DB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7E01E-9426-45CE-DBAE-2BEC27C70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292DA-AAE5-7CBD-D826-0A2E3E27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BBF7F-F7F3-A996-799C-2D233FFD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F565B-6F56-4B7B-B856-6F30213B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2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467F-7734-0509-0486-54A3C9FC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14EEE-DF95-42D3-DDEF-2CA06E18C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F7999-A38A-9680-CD53-CFBA93FDB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BD783-CAA7-70B2-5E89-E0F79C14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9207F-BD42-3C44-802A-52420D1B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3A7CA-C28E-B2C1-86DA-C6BEF10C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70842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2.sv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E74D1-00F6-93AA-E98B-50DB289A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010D9-9744-E4CF-AD38-053470CB3BF8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74519" y="1825625"/>
            <a:ext cx="12042961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FBD59-B3C1-F705-7C01-F81ED3D0CD89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FF05E-5D87-CD41-B9E5-B01C94FD9F9A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A80CA-3452-C751-3C9D-748E44F78E15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9AED0-B876-D358-8AD7-53882C213239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EC569-FD6B-9141-B2DA-3F0DF01418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0BED93-10BD-3982-12ED-5E14619178E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04519" y="6108513"/>
            <a:ext cx="612962" cy="61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1530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baseline="0" i="0" kern="1200" sz="2400">
          <a:solidFill>
            <a:schemeClr val="tx1"/>
          </a:solidFill>
          <a:latin charset="77" pitchFamily="2" typeface="Montserra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b="0" baseline="0" i="0" kern="1200" sz="2000">
          <a:solidFill>
            <a:schemeClr val="tx1"/>
          </a:solidFill>
          <a:latin charset="77" pitchFamily="2" typeface="Montserra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baseline="0" kern="1200" sz="1800">
          <a:solidFill>
            <a:schemeClr val="tx1"/>
          </a:solidFill>
          <a:latin charset="77" pitchFamily="2" typeface="Montserra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baseline="0" kern="1200" sz="1600">
          <a:solidFill>
            <a:schemeClr val="tx1"/>
          </a:solidFill>
          <a:latin charset="77" pitchFamily="2" typeface="Montserra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baseline="0" kern="1200" sz="1400">
          <a:solidFill>
            <a:schemeClr val="tx1"/>
          </a:solidFill>
          <a:latin charset="77" pitchFamily="2" typeface="Montserra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baseline="0" kern="1200" sz="1400">
          <a:solidFill>
            <a:schemeClr val="tx1"/>
          </a:solidFill>
          <a:latin charset="77" pitchFamily="2" typeface="Montserra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D81E-5144-8E6E-2A87-1A36A135B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C40 KPI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45A49-F316-70F1-A221-71414DF4DEC1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Business Planning and Reporting Team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7BE04-B213-A470-4F41-B8192C622383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BBE8-F746-C5CC-C2C8-39E54C19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City vs national gov emission reduction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BBE8-F746-C5CC-C2C8-39E54C19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GHG total breakdown by region - GtCO₂e - Absolute: actual vs. target</a:t>
            </a:r>
          </a:p>
        </p:txBody>
      </p:sp>
      <p:pic>
        <p:nvPicPr>
          <p:cNvPr descr="../../doc_pages/export_files/img/viz_output_vs_absolu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22500" y="1130300"/>
            <a:ext cx="77597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BBE8-F746-C5CC-C2C8-39E54C19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GHG total breakdown by region - GtCO₂e - Per capita: actual vs. target</a:t>
            </a:r>
          </a:p>
        </p:txBody>
      </p:sp>
      <p:pic>
        <p:nvPicPr>
          <p:cNvPr descr="../../doc_pages/export_files/img/viz_output_vs_percapi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22500" y="1130300"/>
            <a:ext cx="77597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BBE8-F746-C5CC-C2C8-39E54C19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GHG historical by region - GtCO₂e - TOTAL</a:t>
            </a:r>
          </a:p>
        </p:txBody>
      </p:sp>
      <p:pic>
        <p:nvPicPr>
          <p:cNvPr descr="../../doc_pages/export_files/img/viz_output_hist_absolu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22500" y="1130300"/>
            <a:ext cx="77597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BBE8-F746-C5CC-C2C8-39E54C19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GHG historical by region - tCO₂e - PER CAPITA</a:t>
            </a:r>
          </a:p>
        </p:txBody>
      </p:sp>
      <p:pic>
        <p:nvPicPr>
          <p:cNvPr descr="../../doc_pages/export_files/img/viz_output_hist_percapi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22500" y="1130300"/>
            <a:ext cx="77597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BBE8-F746-C5CC-C2C8-39E54C19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OVERALL GHG TREND</a:t>
            </a:r>
          </a:p>
        </p:txBody>
      </p:sp>
      <p:pic>
        <p:nvPicPr>
          <p:cNvPr descr="/Users/pablotiscornia/Library/CloudStorage/GoogleDrive-ptiscornia@c40.org/Shared%20drives/BPMI/Business%20Planning%20and%20Reporting/C40%20Analytics%20Team%20/KPIs%20and%20GHG%20forecasting/Outputs%20KPIs/CAP%20cities%20trajectori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54400" y="1130300"/>
            <a:ext cx="5283200" cy="504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8BBC1-72D1-4D1F-0BC5-E20EAECD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## Mode share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BBE8-F746-C5CC-C2C8-39E54C19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Electric chargers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BBE8-F746-C5CC-C2C8-39E54C19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HIAs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Montserrat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C40 KPI slides</dc:title>
  <dc:creator>Business Planning and Reporting Team</dc:creator>
  <cp:keywords/>
  <dcterms:created xsi:type="dcterms:W3CDTF">2024-02-16T19:03:03Z</dcterms:created>
  <dcterms:modified xsi:type="dcterms:W3CDTF">2024-02-16T19:03:03Z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/>
  </property>
  <property fmtid="{D5CDD505-2E9C-101B-9397-08002B2CF9AE}" pid="3" name="output">
    <vt:lpwstr/>
  </property>
</Properties>
</file>