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/>
    <p:restoredTop sz="94694"/>
  </p:normalViewPr>
  <p:slideViewPr>
    <p:cSldViewPr snapToGrid="0">
      <p:cViewPr varScale="1">
        <p:scale>
          <a:sx n="103" d="100"/>
          <a:sy n="103" d="100"/>
        </p:scale>
        <p:origin x="192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80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EB69B7-773E-248E-5AFC-88F9244CAC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59C27-0712-3932-6370-B331184690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217D9-13F1-FE42-8746-58F6DB84DBC4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E2E63-D97E-BC20-15B3-B354F3734B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2D18-7E1E-ECC6-3897-DB0733715C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C65F1-FB39-CA45-965B-0139D42D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55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99CBD-3F81-544D-BD8B-EEFB15234A8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AF9E-5940-4B4B-9BC3-A8C68B73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D81E-5144-8E6E-2A87-1A36A135B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45A49-F316-70F1-A221-71414DF4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BE04-B213-A470-4F41-B8192C62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8289-DCC7-AC1A-B827-090273F1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FA23-D9EA-2FFC-5F69-B7656F26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4B2-4CA4-C4BA-05FB-6AF58E5C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E4C2C-6C89-E984-571D-37826F75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036D-02FF-2A1A-E921-D942BA7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3336-23F1-BC48-AE71-FE9D30EA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F2B9-9D8B-0939-6329-8F0E12C1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C6F8-D0D7-7DAC-4FE9-33A0A0D3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B2C8C-216C-4089-297B-8EC21B48B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CB68-B521-99E4-7541-403D779E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6CD5-B4B3-3C61-C868-E888178A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7B9D-654A-85EB-5E94-B3161FF8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BBC1-72D1-4D1F-0BC5-E20EAECD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4533"/>
            <a:ext cx="12192000" cy="504243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47C7-B15E-B04D-203C-10F58762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ACF2-0FFE-22D2-E810-0BD70EA8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6C51-9F02-31DE-15AC-6FB3A841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A744-AAD6-C6D3-1043-3CCCEF81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E63CE-5924-31FF-2A5A-81C6005E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BAB3-C229-A27B-186C-0D52F2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5FD6-E5DD-D39D-4D0E-4318080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34EE-C1E5-368C-8DEC-297C632F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62ED-BF29-0C05-D150-41E10980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8EE3-64D0-80EB-0E60-1158D782F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B6141-CD32-7E98-4550-DCE44383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1E95-22DF-A958-9174-2E3EC9A4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5D488-D129-5CA7-B59E-D24C257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E9CF-6DB0-819A-C89B-F79FC8EE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394-2D4B-3BD5-ADB2-09F1D243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10D7-2BC2-8F3D-7085-72249658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5980-B0E9-7E6A-A2B4-057D77D3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A0091-FF2E-1EEF-CD21-1C69BD1DF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C12BD-D013-CEC8-D450-92853066A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2BFBE-4F08-E822-1FF8-27BE37EE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97D01-DA82-8309-826E-C92B944D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0EDD-04B0-C5AC-39EB-8D711EE2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FA60-D0EE-940E-2FF9-D9E6A023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D1CD0-74AE-E3D2-FB53-855E7369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7EFA7-177E-6914-E24C-1C235F49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103C5-3397-005F-0897-3788FF77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CD688-9A7D-6A8B-E258-15B3960A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8A9B6-A022-C5DD-5CE1-1FC1CF80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ADADC-EC82-2CFC-C8CA-7FE69123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B8ED-57F7-5E7C-467C-462B6AE7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D206-82C8-FD8B-8AB4-EDC14B1D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7E01E-9426-45CE-DBAE-2BEC27C70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92DA-AAE5-7CBD-D826-0A2E3E27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BF7F-F7F3-A996-799C-2D233FF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565B-6F56-4B7B-B856-6F30213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467F-7734-0509-0486-54A3C9FC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14EEE-DF95-42D3-DDEF-2CA06E18C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F7999-A38A-9680-CD53-CFBA93FD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BD783-CAA7-70B2-5E89-E0F79C14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9207F-BD42-3C44-802A-52420D1B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3A7CA-C28E-B2C1-86DA-C6BEF10C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7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E74D1-00F6-93AA-E98B-50DB289A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10D9-9744-E4CF-AD38-053470CB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19" y="1825625"/>
            <a:ext cx="12042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BD59-B3C1-F705-7C01-F81ED3D0C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80CA-3452-C751-3C9D-748E44F78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AED0-B876-D358-8AD7-53882C21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0BED93-10BD-3982-12ED-5E14619178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04519" y="6108513"/>
            <a:ext cx="612962" cy="6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B53C-6DB3-7D81-4796-B7C648C2E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8425-D681-698E-DAE6-5B80E17D0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Tiscornia</dc:creator>
  <cp:lastModifiedBy>Pablo Tiscornia</cp:lastModifiedBy>
  <cp:revision>25</cp:revision>
  <dcterms:created xsi:type="dcterms:W3CDTF">2024-01-08T15:45:26Z</dcterms:created>
  <dcterms:modified xsi:type="dcterms:W3CDTF">2024-01-09T15:35:11Z</dcterms:modified>
</cp:coreProperties>
</file>