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9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" descr="Twisting road thorugh hills and a valley at sunset">
            <a:extLst>
              <a:ext uri="{FF2B5EF4-FFF2-40B4-BE49-F238E27FC236}">
                <a16:creationId xmlns:a16="http://schemas.microsoft.com/office/drawing/2014/main" id="{0ABB0DE2-FCDC-4249-82FF-8C814F49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7" r="26148"/>
          <a:stretch/>
        </p:blipFill>
        <p:spPr>
          <a:xfrm>
            <a:off x="329316" y="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EC1CA-F0D8-475F-AC10-96F8E32B14FE}"/>
              </a:ext>
            </a:extLst>
          </p:cNvPr>
          <p:cNvSpPr txBox="1"/>
          <p:nvPr/>
        </p:nvSpPr>
        <p:spPr>
          <a:xfrm>
            <a:off x="3731760" y="184152"/>
            <a:ext cx="5057795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s-AR" sz="5400" dirty="0"/>
              <a:t>HOJA DE RUTA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6A997-8E26-4F4F-B460-46026799533B}"/>
              </a:ext>
            </a:extLst>
          </p:cNvPr>
          <p:cNvSpPr txBox="1"/>
          <p:nvPr/>
        </p:nvSpPr>
        <p:spPr>
          <a:xfrm>
            <a:off x="564363" y="1814015"/>
            <a:ext cx="3029997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- Presentación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37500-27E3-472E-BB2F-775082BBE29C}"/>
              </a:ext>
            </a:extLst>
          </p:cNvPr>
          <p:cNvSpPr txBox="1"/>
          <p:nvPr/>
        </p:nvSpPr>
        <p:spPr>
          <a:xfrm>
            <a:off x="564363" y="2648826"/>
            <a:ext cx="1475084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- </a:t>
            </a:r>
            <a:r>
              <a:rPr lang="es-AR" sz="3200" dirty="0" err="1">
                <a:solidFill>
                  <a:schemeClr val="bg1"/>
                </a:solidFill>
              </a:rPr>
              <a:t>Slack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16AFA-E0BA-4F99-A2FA-1F6F8446A921}"/>
              </a:ext>
            </a:extLst>
          </p:cNvPr>
          <p:cNvSpPr txBox="1"/>
          <p:nvPr/>
        </p:nvSpPr>
        <p:spPr>
          <a:xfrm>
            <a:off x="564363" y="3483637"/>
            <a:ext cx="1846980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- Página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4D3DC-8ED7-4BBF-B62B-9F15D7C89043}"/>
              </a:ext>
            </a:extLst>
          </p:cNvPr>
          <p:cNvSpPr txBox="1"/>
          <p:nvPr/>
        </p:nvSpPr>
        <p:spPr>
          <a:xfrm>
            <a:off x="564363" y="4355068"/>
            <a:ext cx="4289957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- Dinámica del curso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5B45E-2AAE-43F4-BADA-7D115FF4D01B}"/>
              </a:ext>
            </a:extLst>
          </p:cNvPr>
          <p:cNvSpPr txBox="1"/>
          <p:nvPr/>
        </p:nvSpPr>
        <p:spPr>
          <a:xfrm>
            <a:off x="564363" y="5241053"/>
            <a:ext cx="4214615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- R base + Proyectos</a:t>
            </a:r>
          </a:p>
        </p:txBody>
      </p:sp>
    </p:spTree>
    <p:extLst>
      <p:ext uri="{BB962C8B-B14F-4D97-AF65-F5344CB8AC3E}">
        <p14:creationId xmlns:p14="http://schemas.microsoft.com/office/powerpoint/2010/main" val="285526263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4371F"/>
      </a:dk2>
      <a:lt2>
        <a:srgbClr val="E8E2E6"/>
      </a:lt2>
      <a:accent1>
        <a:srgbClr val="47B570"/>
      </a:accent1>
      <a:accent2>
        <a:srgbClr val="40B13B"/>
      </a:accent2>
      <a:accent3>
        <a:srgbClr val="75AF45"/>
      </a:accent3>
      <a:accent4>
        <a:srgbClr val="9BA938"/>
      </a:accent4>
      <a:accent5>
        <a:srgbClr val="BE9C4B"/>
      </a:accent5>
      <a:accent6>
        <a:srgbClr val="B15D3B"/>
      </a:accent6>
      <a:hlink>
        <a:srgbClr val="8E82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BrushVTI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Tiscornia</dc:creator>
  <cp:lastModifiedBy>Pablo Tiscornia</cp:lastModifiedBy>
  <cp:revision>1</cp:revision>
  <dcterms:created xsi:type="dcterms:W3CDTF">2021-11-18T20:46:10Z</dcterms:created>
  <dcterms:modified xsi:type="dcterms:W3CDTF">2021-11-18T20:50:02Z</dcterms:modified>
</cp:coreProperties>
</file>