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0"/>
  </p:notesMasterIdLst>
  <p:sldIdLst>
    <p:sldId id="256" r:id="rId2"/>
    <p:sldId id="264" r:id="rId3"/>
    <p:sldId id="259" r:id="rId4"/>
    <p:sldId id="260" r:id="rId5"/>
    <p:sldId id="261" r:id="rId6"/>
    <p:sldId id="273" r:id="rId7"/>
    <p:sldId id="265" r:id="rId8"/>
    <p:sldId id="263" r:id="rId9"/>
    <p:sldId id="266" r:id="rId10"/>
    <p:sldId id="271" r:id="rId11"/>
    <p:sldId id="272" r:id="rId12"/>
    <p:sldId id="270" r:id="rId13"/>
    <p:sldId id="262" r:id="rId14"/>
    <p:sldId id="275" r:id="rId15"/>
    <p:sldId id="274" r:id="rId16"/>
    <p:sldId id="257" r:id="rId17"/>
    <p:sldId id="276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95B925-FBF7-4124-97D5-5706649901D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GB"/>
        </a:p>
      </dgm:t>
    </dgm:pt>
    <dgm:pt modelId="{431E9D39-ED79-4899-90EB-20637D2C222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repo.thales.com 10.0.2.3</a:t>
          </a:r>
        </a:p>
      </dgm:t>
    </dgm:pt>
    <dgm:pt modelId="{7E20240C-586E-4D8D-B248-B27602B0FE7D}" type="parTrans" cxnId="{A0FA50C9-BF12-4B40-89F6-EED3991C6E32}">
      <dgm:prSet/>
      <dgm:spPr/>
      <dgm:t>
        <a:bodyPr/>
        <a:lstStyle/>
        <a:p>
          <a:endParaRPr lang="en-GB"/>
        </a:p>
      </dgm:t>
    </dgm:pt>
    <dgm:pt modelId="{DA4028BD-1C64-4DD7-860D-065EA013E4AC}" type="sibTrans" cxnId="{A0FA50C9-BF12-4B40-89F6-EED3991C6E32}">
      <dgm:prSet/>
      <dgm:spPr/>
      <dgm:t>
        <a:bodyPr/>
        <a:lstStyle/>
        <a:p>
          <a:endParaRPr lang="en-GB"/>
        </a:p>
      </dgm:t>
    </dgm:pt>
    <dgm:pt modelId="{1FDF7BA8-8887-478F-B0FE-5E1550114E4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Red Hat repos</a:t>
          </a:r>
        </a:p>
      </dgm:t>
    </dgm:pt>
    <dgm:pt modelId="{E5563F2A-CF7A-4D4B-B6CC-677433BC608F}" type="parTrans" cxnId="{6B76E4C2-6257-4FFC-9A9F-96CBF02FF418}">
      <dgm:prSet/>
      <dgm:spPr/>
      <dgm:t>
        <a:bodyPr/>
        <a:lstStyle/>
        <a:p>
          <a:endParaRPr lang="en-GB"/>
        </a:p>
      </dgm:t>
    </dgm:pt>
    <dgm:pt modelId="{414BFAEF-6D04-49D9-AD05-474F98019BC8}" type="sibTrans" cxnId="{6B76E4C2-6257-4FFC-9A9F-96CBF02FF418}">
      <dgm:prSet/>
      <dgm:spPr/>
      <dgm:t>
        <a:bodyPr/>
        <a:lstStyle/>
        <a:p>
          <a:endParaRPr lang="en-GB"/>
        </a:p>
      </dgm:t>
    </dgm:pt>
    <dgm:pt modelId="{1ADB20A4-4A65-4991-8B06-634957821EC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Required images</a:t>
          </a:r>
        </a:p>
      </dgm:t>
    </dgm:pt>
    <dgm:pt modelId="{88AB4EC8-B920-499B-B3E8-23AB524A3A67}" type="parTrans" cxnId="{66F9DD32-72FD-4D8F-ADB1-515B01E3012F}">
      <dgm:prSet/>
      <dgm:spPr/>
      <dgm:t>
        <a:bodyPr/>
        <a:lstStyle/>
        <a:p>
          <a:endParaRPr lang="en-GB"/>
        </a:p>
      </dgm:t>
    </dgm:pt>
    <dgm:pt modelId="{B03B154B-93F3-4BC3-A585-9CB7BA1C106F}" type="sibTrans" cxnId="{66F9DD32-72FD-4D8F-ADB1-515B01E3012F}">
      <dgm:prSet/>
      <dgm:spPr/>
      <dgm:t>
        <a:bodyPr/>
        <a:lstStyle/>
        <a:p>
          <a:endParaRPr lang="en-GB"/>
        </a:p>
      </dgm:t>
    </dgm:pt>
    <dgm:pt modelId="{94CF3C31-AB82-4A5E-ACA0-D4BA5AAD392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i="1"/>
            <a:t>RHEL 7 VM</a:t>
          </a:r>
          <a:endParaRPr lang="en-GB"/>
        </a:p>
      </dgm:t>
    </dgm:pt>
    <dgm:pt modelId="{812B803F-6E9D-4206-8653-0CDB195F185E}" type="parTrans" cxnId="{DF793E39-7BEE-4CB7-980C-C792AAA566A3}">
      <dgm:prSet/>
      <dgm:spPr/>
      <dgm:t>
        <a:bodyPr/>
        <a:lstStyle/>
        <a:p>
          <a:endParaRPr lang="en-GB"/>
        </a:p>
      </dgm:t>
    </dgm:pt>
    <dgm:pt modelId="{7B3A70B6-64D8-4962-AF70-089F55901034}" type="sibTrans" cxnId="{DF793E39-7BEE-4CB7-980C-C792AAA566A3}">
      <dgm:prSet/>
      <dgm:spPr/>
      <dgm:t>
        <a:bodyPr/>
        <a:lstStyle/>
        <a:p>
          <a:endParaRPr lang="en-GB"/>
        </a:p>
      </dgm:t>
    </dgm:pt>
    <dgm:pt modelId="{72CCDF7F-7173-413E-9532-B2BCFB4DAA4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2Gb RAM </a:t>
          </a:r>
        </a:p>
      </dgm:t>
    </dgm:pt>
    <dgm:pt modelId="{FD054102-3A21-4B8F-A0B7-3581B001288A}" type="parTrans" cxnId="{00A4B03E-BECA-4A4B-BE1C-5C16E1B8530E}">
      <dgm:prSet/>
      <dgm:spPr/>
      <dgm:t>
        <a:bodyPr/>
        <a:lstStyle/>
        <a:p>
          <a:endParaRPr lang="en-GB"/>
        </a:p>
      </dgm:t>
    </dgm:pt>
    <dgm:pt modelId="{9BCCB18D-28DC-4CF8-A6CC-F472FA40C11B}" type="sibTrans" cxnId="{00A4B03E-BECA-4A4B-BE1C-5C16E1B8530E}">
      <dgm:prSet/>
      <dgm:spPr/>
      <dgm:t>
        <a:bodyPr/>
        <a:lstStyle/>
        <a:p>
          <a:endParaRPr lang="en-GB"/>
        </a:p>
      </dgm:t>
    </dgm:pt>
    <dgm:pt modelId="{C4116F99-B69C-4230-AA89-FB35AE713A8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1 CPU </a:t>
          </a:r>
        </a:p>
      </dgm:t>
    </dgm:pt>
    <dgm:pt modelId="{8CB67992-BB10-4F50-8BC5-419C80B117FD}" type="parTrans" cxnId="{50A30A3B-FBB9-4727-B5AA-EFE3FEC962BA}">
      <dgm:prSet/>
      <dgm:spPr/>
      <dgm:t>
        <a:bodyPr/>
        <a:lstStyle/>
        <a:p>
          <a:endParaRPr lang="en-GB"/>
        </a:p>
      </dgm:t>
    </dgm:pt>
    <dgm:pt modelId="{AE4346D1-35F8-4520-9490-4F3B3340F70C}" type="sibTrans" cxnId="{50A30A3B-FBB9-4727-B5AA-EFE3FEC962BA}">
      <dgm:prSet/>
      <dgm:spPr/>
      <dgm:t>
        <a:bodyPr/>
        <a:lstStyle/>
        <a:p>
          <a:endParaRPr lang="en-GB"/>
        </a:p>
      </dgm:t>
    </dgm:pt>
    <dgm:pt modelId="{48D18761-957B-456A-97DA-044C4F8D804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200Gb hard disk </a:t>
          </a:r>
        </a:p>
      </dgm:t>
    </dgm:pt>
    <dgm:pt modelId="{C6403388-F2C7-415A-91A8-2D38C083070E}" type="parTrans" cxnId="{6C0832F6-A81C-4D3E-8BF9-17CC712ED5FF}">
      <dgm:prSet/>
      <dgm:spPr/>
      <dgm:t>
        <a:bodyPr/>
        <a:lstStyle/>
        <a:p>
          <a:endParaRPr lang="en-GB"/>
        </a:p>
      </dgm:t>
    </dgm:pt>
    <dgm:pt modelId="{7E5E58C5-9ED6-4106-A5E9-C8BA1BDF6D67}" type="sibTrans" cxnId="{6C0832F6-A81C-4D3E-8BF9-17CC712ED5FF}">
      <dgm:prSet/>
      <dgm:spPr/>
      <dgm:t>
        <a:bodyPr/>
        <a:lstStyle/>
        <a:p>
          <a:endParaRPr lang="en-GB"/>
        </a:p>
      </dgm:t>
    </dgm:pt>
    <dgm:pt modelId="{0058D1E8-EAE6-4931-A007-2A226D16C42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NAT adapter for internet connection </a:t>
          </a:r>
        </a:p>
      </dgm:t>
    </dgm:pt>
    <dgm:pt modelId="{9625BE62-1767-4C03-95A1-2C9A0BE35C59}" type="parTrans" cxnId="{BDE63D8D-3A60-49F9-8987-D5199953C45D}">
      <dgm:prSet/>
      <dgm:spPr/>
      <dgm:t>
        <a:bodyPr/>
        <a:lstStyle/>
        <a:p>
          <a:endParaRPr lang="en-GB"/>
        </a:p>
      </dgm:t>
    </dgm:pt>
    <dgm:pt modelId="{2F81BC74-F761-4364-ADD2-7421FD7037A7}" type="sibTrans" cxnId="{BDE63D8D-3A60-49F9-8987-D5199953C45D}">
      <dgm:prSet/>
      <dgm:spPr/>
      <dgm:t>
        <a:bodyPr/>
        <a:lstStyle/>
        <a:p>
          <a:endParaRPr lang="en-GB"/>
        </a:p>
      </dgm:t>
    </dgm:pt>
    <dgm:pt modelId="{406801D6-B185-4419-9666-3056DE7C42F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Host only adapter for connection between VMs </a:t>
          </a:r>
        </a:p>
      </dgm:t>
    </dgm:pt>
    <dgm:pt modelId="{C16EA747-8B65-496C-BF69-C9C6BD5DF962}" type="parTrans" cxnId="{70490A78-8D4C-41FE-BC18-1C421F2D0547}">
      <dgm:prSet/>
      <dgm:spPr/>
      <dgm:t>
        <a:bodyPr/>
        <a:lstStyle/>
        <a:p>
          <a:endParaRPr lang="en-GB"/>
        </a:p>
      </dgm:t>
    </dgm:pt>
    <dgm:pt modelId="{3A04C526-78BB-4F45-A547-3BF5EE65F7B9}" type="sibTrans" cxnId="{70490A78-8D4C-41FE-BC18-1C421F2D0547}">
      <dgm:prSet/>
      <dgm:spPr/>
      <dgm:t>
        <a:bodyPr/>
        <a:lstStyle/>
        <a:p>
          <a:endParaRPr lang="en-GB"/>
        </a:p>
      </dgm:t>
    </dgm:pt>
    <dgm:pt modelId="{AB053BB2-8CF8-4EC5-B4B4-CCA49F440BB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Apache HTTP server</a:t>
          </a:r>
        </a:p>
      </dgm:t>
    </dgm:pt>
    <dgm:pt modelId="{1D94142E-9B28-4727-88EA-35A37B549570}" type="parTrans" cxnId="{0B7D3615-F502-4BA2-BC2F-59E24128276E}">
      <dgm:prSet/>
      <dgm:spPr/>
      <dgm:t>
        <a:bodyPr/>
        <a:lstStyle/>
        <a:p>
          <a:endParaRPr lang="en-GB"/>
        </a:p>
      </dgm:t>
    </dgm:pt>
    <dgm:pt modelId="{B8917E50-BFDA-440F-9713-C1F715F5662A}" type="sibTrans" cxnId="{0B7D3615-F502-4BA2-BC2F-59E24128276E}">
      <dgm:prSet/>
      <dgm:spPr/>
      <dgm:t>
        <a:bodyPr/>
        <a:lstStyle/>
        <a:p>
          <a:endParaRPr lang="en-GB"/>
        </a:p>
      </dgm:t>
    </dgm:pt>
    <dgm:pt modelId="{532D8640-1C6E-4AC9-9F05-47CC54CAFDA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Other software</a:t>
          </a:r>
        </a:p>
      </dgm:t>
    </dgm:pt>
    <dgm:pt modelId="{6D1CCE0D-8A7A-4D82-94B7-AEF5DF80E3A0}" type="parTrans" cxnId="{CB5BA540-B1BC-4303-893A-8E33162FB189}">
      <dgm:prSet/>
      <dgm:spPr/>
      <dgm:t>
        <a:bodyPr/>
        <a:lstStyle/>
        <a:p>
          <a:endParaRPr lang="en-GB"/>
        </a:p>
      </dgm:t>
    </dgm:pt>
    <dgm:pt modelId="{DAEF7958-D9AD-4AE7-B746-0EEE19E99D22}" type="sibTrans" cxnId="{CB5BA540-B1BC-4303-893A-8E33162FB189}">
      <dgm:prSet/>
      <dgm:spPr/>
      <dgm:t>
        <a:bodyPr/>
        <a:lstStyle/>
        <a:p>
          <a:endParaRPr lang="en-GB"/>
        </a:p>
      </dgm:t>
    </dgm:pt>
    <dgm:pt modelId="{E1CF4C31-10BD-4099-B0FA-9F183CF4267D}" type="pres">
      <dgm:prSet presAssocID="{6F95B925-FBF7-4124-97D5-5706649901D9}" presName="root" presStyleCnt="0">
        <dgm:presLayoutVars>
          <dgm:dir/>
          <dgm:resizeHandles val="exact"/>
        </dgm:presLayoutVars>
      </dgm:prSet>
      <dgm:spPr/>
    </dgm:pt>
    <dgm:pt modelId="{BB209B2D-335D-42B5-9455-68F96E2A59F8}" type="pres">
      <dgm:prSet presAssocID="{431E9D39-ED79-4899-90EB-20637D2C222F}" presName="compNode" presStyleCnt="0"/>
      <dgm:spPr/>
    </dgm:pt>
    <dgm:pt modelId="{1E3763F7-C3D2-4E92-8585-60C3C4352D76}" type="pres">
      <dgm:prSet presAssocID="{431E9D39-ED79-4899-90EB-20637D2C222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22531BB-76E0-4CFC-932F-AB948AC2D0CA}" type="pres">
      <dgm:prSet presAssocID="{431E9D39-ED79-4899-90EB-20637D2C222F}" presName="iconSpace" presStyleCnt="0"/>
      <dgm:spPr/>
    </dgm:pt>
    <dgm:pt modelId="{8270A598-B1E3-4040-91B4-34440BA507EF}" type="pres">
      <dgm:prSet presAssocID="{431E9D39-ED79-4899-90EB-20637D2C222F}" presName="parTx" presStyleLbl="revTx" presStyleIdx="0" presStyleCnt="4">
        <dgm:presLayoutVars>
          <dgm:chMax val="0"/>
          <dgm:chPref val="0"/>
        </dgm:presLayoutVars>
      </dgm:prSet>
      <dgm:spPr/>
    </dgm:pt>
    <dgm:pt modelId="{194C4C54-4B5D-4153-B612-5D4FD5DDA277}" type="pres">
      <dgm:prSet presAssocID="{431E9D39-ED79-4899-90EB-20637D2C222F}" presName="txSpace" presStyleCnt="0"/>
      <dgm:spPr/>
    </dgm:pt>
    <dgm:pt modelId="{9FF44CCB-DEA4-450B-88DF-3C08A433F3E4}" type="pres">
      <dgm:prSet presAssocID="{431E9D39-ED79-4899-90EB-20637D2C222F}" presName="desTx" presStyleLbl="revTx" presStyleIdx="1" presStyleCnt="4">
        <dgm:presLayoutVars/>
      </dgm:prSet>
      <dgm:spPr/>
    </dgm:pt>
    <dgm:pt modelId="{05256858-69E2-47ED-B2B3-C86B343F3E9F}" type="pres">
      <dgm:prSet presAssocID="{DA4028BD-1C64-4DD7-860D-065EA013E4AC}" presName="sibTrans" presStyleCnt="0"/>
      <dgm:spPr/>
    </dgm:pt>
    <dgm:pt modelId="{1DED46A3-E4F5-493D-9079-F0D28F5AB0C3}" type="pres">
      <dgm:prSet presAssocID="{94CF3C31-AB82-4A5E-ACA0-D4BA5AAD392F}" presName="compNode" presStyleCnt="0"/>
      <dgm:spPr/>
    </dgm:pt>
    <dgm:pt modelId="{7B3B81ED-BE4E-4244-8AC0-F80705CAA369}" type="pres">
      <dgm:prSet presAssocID="{94CF3C31-AB82-4A5E-ACA0-D4BA5AAD392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432667B-8210-489E-A24D-5B3F3862C4F2}" type="pres">
      <dgm:prSet presAssocID="{94CF3C31-AB82-4A5E-ACA0-D4BA5AAD392F}" presName="iconSpace" presStyleCnt="0"/>
      <dgm:spPr/>
    </dgm:pt>
    <dgm:pt modelId="{5260147D-ADF3-4F30-87CC-B0667F4F81B4}" type="pres">
      <dgm:prSet presAssocID="{94CF3C31-AB82-4A5E-ACA0-D4BA5AAD392F}" presName="parTx" presStyleLbl="revTx" presStyleIdx="2" presStyleCnt="4">
        <dgm:presLayoutVars>
          <dgm:chMax val="0"/>
          <dgm:chPref val="0"/>
        </dgm:presLayoutVars>
      </dgm:prSet>
      <dgm:spPr/>
    </dgm:pt>
    <dgm:pt modelId="{05BA6D0D-0BF5-4D62-A4AF-B1F5F4B79F4E}" type="pres">
      <dgm:prSet presAssocID="{94CF3C31-AB82-4A5E-ACA0-D4BA5AAD392F}" presName="txSpace" presStyleCnt="0"/>
      <dgm:spPr/>
    </dgm:pt>
    <dgm:pt modelId="{162FB073-0EEC-45ED-A009-33883910A303}" type="pres">
      <dgm:prSet presAssocID="{94CF3C31-AB82-4A5E-ACA0-D4BA5AAD392F}" presName="desTx" presStyleLbl="revTx" presStyleIdx="3" presStyleCnt="4">
        <dgm:presLayoutVars/>
      </dgm:prSet>
      <dgm:spPr/>
    </dgm:pt>
  </dgm:ptLst>
  <dgm:cxnLst>
    <dgm:cxn modelId="{A6E52706-FCF9-40FD-9746-B1B09FF13973}" type="presOf" srcId="{94CF3C31-AB82-4A5E-ACA0-D4BA5AAD392F}" destId="{5260147D-ADF3-4F30-87CC-B0667F4F81B4}" srcOrd="0" destOrd="0" presId="urn:microsoft.com/office/officeart/2018/2/layout/IconLabelDescriptionList"/>
    <dgm:cxn modelId="{0B7D3615-F502-4BA2-BC2F-59E24128276E}" srcId="{431E9D39-ED79-4899-90EB-20637D2C222F}" destId="{AB053BB2-8CF8-4EC5-B4B4-CCA49F440BBD}" srcOrd="0" destOrd="0" parTransId="{1D94142E-9B28-4727-88EA-35A37B549570}" sibTransId="{B8917E50-BFDA-440F-9713-C1F715F5662A}"/>
    <dgm:cxn modelId="{683F0E1B-BF6C-43CC-BC86-80BB78C2ABB5}" type="presOf" srcId="{406801D6-B185-4419-9666-3056DE7C42FB}" destId="{162FB073-0EEC-45ED-A009-33883910A303}" srcOrd="0" destOrd="4" presId="urn:microsoft.com/office/officeart/2018/2/layout/IconLabelDescriptionList"/>
    <dgm:cxn modelId="{35197E30-C4E4-469E-9E13-7FE21960C09E}" type="presOf" srcId="{431E9D39-ED79-4899-90EB-20637D2C222F}" destId="{8270A598-B1E3-4040-91B4-34440BA507EF}" srcOrd="0" destOrd="0" presId="urn:microsoft.com/office/officeart/2018/2/layout/IconLabelDescriptionList"/>
    <dgm:cxn modelId="{66F9DD32-72FD-4D8F-ADB1-515B01E3012F}" srcId="{431E9D39-ED79-4899-90EB-20637D2C222F}" destId="{1ADB20A4-4A65-4991-8B06-634957821EC4}" srcOrd="2" destOrd="0" parTransId="{88AB4EC8-B920-499B-B3E8-23AB524A3A67}" sibTransId="{B03B154B-93F3-4BC3-A585-9CB7BA1C106F}"/>
    <dgm:cxn modelId="{7B5E5E35-F4B9-4FE4-B381-3293529398C9}" type="presOf" srcId="{C4116F99-B69C-4230-AA89-FB35AE713A8E}" destId="{162FB073-0EEC-45ED-A009-33883910A303}" srcOrd="0" destOrd="1" presId="urn:microsoft.com/office/officeart/2018/2/layout/IconLabelDescriptionList"/>
    <dgm:cxn modelId="{DF793E39-7BEE-4CB7-980C-C792AAA566A3}" srcId="{6F95B925-FBF7-4124-97D5-5706649901D9}" destId="{94CF3C31-AB82-4A5E-ACA0-D4BA5AAD392F}" srcOrd="1" destOrd="0" parTransId="{812B803F-6E9D-4206-8653-0CDB195F185E}" sibTransId="{7B3A70B6-64D8-4962-AF70-089F55901034}"/>
    <dgm:cxn modelId="{50A30A3B-FBB9-4727-B5AA-EFE3FEC962BA}" srcId="{94CF3C31-AB82-4A5E-ACA0-D4BA5AAD392F}" destId="{C4116F99-B69C-4230-AA89-FB35AE713A8E}" srcOrd="1" destOrd="0" parTransId="{8CB67992-BB10-4F50-8BC5-419C80B117FD}" sibTransId="{AE4346D1-35F8-4520-9490-4F3B3340F70C}"/>
    <dgm:cxn modelId="{00A4B03E-BECA-4A4B-BE1C-5C16E1B8530E}" srcId="{94CF3C31-AB82-4A5E-ACA0-D4BA5AAD392F}" destId="{72CCDF7F-7173-413E-9532-B2BCFB4DAA47}" srcOrd="0" destOrd="0" parTransId="{FD054102-3A21-4B8F-A0B7-3581B001288A}" sibTransId="{9BCCB18D-28DC-4CF8-A6CC-F472FA40C11B}"/>
    <dgm:cxn modelId="{CB5BA540-B1BC-4303-893A-8E33162FB189}" srcId="{431E9D39-ED79-4899-90EB-20637D2C222F}" destId="{532D8640-1C6E-4AC9-9F05-47CC54CAFDA1}" srcOrd="3" destOrd="0" parTransId="{6D1CCE0D-8A7A-4D82-94B7-AEF5DF80E3A0}" sibTransId="{DAEF7958-D9AD-4AE7-B746-0EEE19E99D22}"/>
    <dgm:cxn modelId="{E2CCEF65-F49A-4604-BCB3-8425CF4C6D25}" type="presOf" srcId="{532D8640-1C6E-4AC9-9F05-47CC54CAFDA1}" destId="{9FF44CCB-DEA4-450B-88DF-3C08A433F3E4}" srcOrd="0" destOrd="3" presId="urn:microsoft.com/office/officeart/2018/2/layout/IconLabelDescriptionList"/>
    <dgm:cxn modelId="{7F09F447-B13E-4097-97BB-EAFB1B45628F}" type="presOf" srcId="{48D18761-957B-456A-97DA-044C4F8D8047}" destId="{162FB073-0EEC-45ED-A009-33883910A303}" srcOrd="0" destOrd="2" presId="urn:microsoft.com/office/officeart/2018/2/layout/IconLabelDescriptionList"/>
    <dgm:cxn modelId="{70490A78-8D4C-41FE-BC18-1C421F2D0547}" srcId="{94CF3C31-AB82-4A5E-ACA0-D4BA5AAD392F}" destId="{406801D6-B185-4419-9666-3056DE7C42FB}" srcOrd="4" destOrd="0" parTransId="{C16EA747-8B65-496C-BF69-C9C6BD5DF962}" sibTransId="{3A04C526-78BB-4F45-A547-3BF5EE65F7B9}"/>
    <dgm:cxn modelId="{BDE63D8D-3A60-49F9-8987-D5199953C45D}" srcId="{94CF3C31-AB82-4A5E-ACA0-D4BA5AAD392F}" destId="{0058D1E8-EAE6-4931-A007-2A226D16C421}" srcOrd="3" destOrd="0" parTransId="{9625BE62-1767-4C03-95A1-2C9A0BE35C59}" sibTransId="{2F81BC74-F761-4364-ADD2-7421FD7037A7}"/>
    <dgm:cxn modelId="{CD0FBC9B-0796-4015-B013-CB33617F7086}" type="presOf" srcId="{1ADB20A4-4A65-4991-8B06-634957821EC4}" destId="{9FF44CCB-DEA4-450B-88DF-3C08A433F3E4}" srcOrd="0" destOrd="2" presId="urn:microsoft.com/office/officeart/2018/2/layout/IconLabelDescriptionList"/>
    <dgm:cxn modelId="{877B4EA9-34B6-4256-8DB9-8D03FFE40D42}" type="presOf" srcId="{72CCDF7F-7173-413E-9532-B2BCFB4DAA47}" destId="{162FB073-0EEC-45ED-A009-33883910A303}" srcOrd="0" destOrd="0" presId="urn:microsoft.com/office/officeart/2018/2/layout/IconLabelDescriptionList"/>
    <dgm:cxn modelId="{A2FEAEC0-C7E7-4F50-BCEF-510D18ED6DC6}" type="presOf" srcId="{1FDF7BA8-8887-478F-B0FE-5E1550114E47}" destId="{9FF44CCB-DEA4-450B-88DF-3C08A433F3E4}" srcOrd="0" destOrd="1" presId="urn:microsoft.com/office/officeart/2018/2/layout/IconLabelDescriptionList"/>
    <dgm:cxn modelId="{6B76E4C2-6257-4FFC-9A9F-96CBF02FF418}" srcId="{431E9D39-ED79-4899-90EB-20637D2C222F}" destId="{1FDF7BA8-8887-478F-B0FE-5E1550114E47}" srcOrd="1" destOrd="0" parTransId="{E5563F2A-CF7A-4D4B-B6CC-677433BC608F}" sibTransId="{414BFAEF-6D04-49D9-AD05-474F98019BC8}"/>
    <dgm:cxn modelId="{A0FA50C9-BF12-4B40-89F6-EED3991C6E32}" srcId="{6F95B925-FBF7-4124-97D5-5706649901D9}" destId="{431E9D39-ED79-4899-90EB-20637D2C222F}" srcOrd="0" destOrd="0" parTransId="{7E20240C-586E-4D8D-B248-B27602B0FE7D}" sibTransId="{DA4028BD-1C64-4DD7-860D-065EA013E4AC}"/>
    <dgm:cxn modelId="{017107CB-3CA4-4D6B-8E75-4167EC794C7F}" type="presOf" srcId="{6F95B925-FBF7-4124-97D5-5706649901D9}" destId="{E1CF4C31-10BD-4099-B0FA-9F183CF4267D}" srcOrd="0" destOrd="0" presId="urn:microsoft.com/office/officeart/2018/2/layout/IconLabelDescriptionList"/>
    <dgm:cxn modelId="{501551D9-0754-4C84-BF8F-8DE70D060102}" type="presOf" srcId="{0058D1E8-EAE6-4931-A007-2A226D16C421}" destId="{162FB073-0EEC-45ED-A009-33883910A303}" srcOrd="0" destOrd="3" presId="urn:microsoft.com/office/officeart/2018/2/layout/IconLabelDescriptionList"/>
    <dgm:cxn modelId="{3ACB8DF2-3463-4150-8EA7-6B8BC863517C}" type="presOf" srcId="{AB053BB2-8CF8-4EC5-B4B4-CCA49F440BBD}" destId="{9FF44CCB-DEA4-450B-88DF-3C08A433F3E4}" srcOrd="0" destOrd="0" presId="urn:microsoft.com/office/officeart/2018/2/layout/IconLabelDescriptionList"/>
    <dgm:cxn modelId="{6C0832F6-A81C-4D3E-8BF9-17CC712ED5FF}" srcId="{94CF3C31-AB82-4A5E-ACA0-D4BA5AAD392F}" destId="{48D18761-957B-456A-97DA-044C4F8D8047}" srcOrd="2" destOrd="0" parTransId="{C6403388-F2C7-415A-91A8-2D38C083070E}" sibTransId="{7E5E58C5-9ED6-4106-A5E9-C8BA1BDF6D67}"/>
    <dgm:cxn modelId="{68A44DC3-1B50-4EA2-BF7F-733705476F43}" type="presParOf" srcId="{E1CF4C31-10BD-4099-B0FA-9F183CF4267D}" destId="{BB209B2D-335D-42B5-9455-68F96E2A59F8}" srcOrd="0" destOrd="0" presId="urn:microsoft.com/office/officeart/2018/2/layout/IconLabelDescriptionList"/>
    <dgm:cxn modelId="{DBFFAFAB-3DBA-44D4-9F1F-1FD834269707}" type="presParOf" srcId="{BB209B2D-335D-42B5-9455-68F96E2A59F8}" destId="{1E3763F7-C3D2-4E92-8585-60C3C4352D76}" srcOrd="0" destOrd="0" presId="urn:microsoft.com/office/officeart/2018/2/layout/IconLabelDescriptionList"/>
    <dgm:cxn modelId="{4C25B34D-2FCD-4C03-B452-793DF321ECD9}" type="presParOf" srcId="{BB209B2D-335D-42B5-9455-68F96E2A59F8}" destId="{222531BB-76E0-4CFC-932F-AB948AC2D0CA}" srcOrd="1" destOrd="0" presId="urn:microsoft.com/office/officeart/2018/2/layout/IconLabelDescriptionList"/>
    <dgm:cxn modelId="{D05A564E-A986-4F54-B1D9-DDFA90D726A9}" type="presParOf" srcId="{BB209B2D-335D-42B5-9455-68F96E2A59F8}" destId="{8270A598-B1E3-4040-91B4-34440BA507EF}" srcOrd="2" destOrd="0" presId="urn:microsoft.com/office/officeart/2018/2/layout/IconLabelDescriptionList"/>
    <dgm:cxn modelId="{FFC19C5A-F899-4E87-8784-28AC56B6729D}" type="presParOf" srcId="{BB209B2D-335D-42B5-9455-68F96E2A59F8}" destId="{194C4C54-4B5D-4153-B612-5D4FD5DDA277}" srcOrd="3" destOrd="0" presId="urn:microsoft.com/office/officeart/2018/2/layout/IconLabelDescriptionList"/>
    <dgm:cxn modelId="{2AC11FE9-1DE4-4221-8D05-B3E7A2D19484}" type="presParOf" srcId="{BB209B2D-335D-42B5-9455-68F96E2A59F8}" destId="{9FF44CCB-DEA4-450B-88DF-3C08A433F3E4}" srcOrd="4" destOrd="0" presId="urn:microsoft.com/office/officeart/2018/2/layout/IconLabelDescriptionList"/>
    <dgm:cxn modelId="{3970A74E-9139-4F3E-BA82-5659CB3DD154}" type="presParOf" srcId="{E1CF4C31-10BD-4099-B0FA-9F183CF4267D}" destId="{05256858-69E2-47ED-B2B3-C86B343F3E9F}" srcOrd="1" destOrd="0" presId="urn:microsoft.com/office/officeart/2018/2/layout/IconLabelDescriptionList"/>
    <dgm:cxn modelId="{A494DE4A-6B30-4424-9DBF-93398AD97D4B}" type="presParOf" srcId="{E1CF4C31-10BD-4099-B0FA-9F183CF4267D}" destId="{1DED46A3-E4F5-493D-9079-F0D28F5AB0C3}" srcOrd="2" destOrd="0" presId="urn:microsoft.com/office/officeart/2018/2/layout/IconLabelDescriptionList"/>
    <dgm:cxn modelId="{54614803-E64C-42F9-9509-9F6869C76887}" type="presParOf" srcId="{1DED46A3-E4F5-493D-9079-F0D28F5AB0C3}" destId="{7B3B81ED-BE4E-4244-8AC0-F80705CAA369}" srcOrd="0" destOrd="0" presId="urn:microsoft.com/office/officeart/2018/2/layout/IconLabelDescriptionList"/>
    <dgm:cxn modelId="{F43275C9-69A0-4CF6-9825-49099DC39A2F}" type="presParOf" srcId="{1DED46A3-E4F5-493D-9079-F0D28F5AB0C3}" destId="{4432667B-8210-489E-A24D-5B3F3862C4F2}" srcOrd="1" destOrd="0" presId="urn:microsoft.com/office/officeart/2018/2/layout/IconLabelDescriptionList"/>
    <dgm:cxn modelId="{1C11AB1B-7D3B-4D82-8F42-24DBEA9385AA}" type="presParOf" srcId="{1DED46A3-E4F5-493D-9079-F0D28F5AB0C3}" destId="{5260147D-ADF3-4F30-87CC-B0667F4F81B4}" srcOrd="2" destOrd="0" presId="urn:microsoft.com/office/officeart/2018/2/layout/IconLabelDescriptionList"/>
    <dgm:cxn modelId="{2D0CDE18-4D70-429B-B99B-0790B677F7E5}" type="presParOf" srcId="{1DED46A3-E4F5-493D-9079-F0D28F5AB0C3}" destId="{05BA6D0D-0BF5-4D62-A4AF-B1F5F4B79F4E}" srcOrd="3" destOrd="0" presId="urn:microsoft.com/office/officeart/2018/2/layout/IconLabelDescriptionList"/>
    <dgm:cxn modelId="{045F19F3-7679-4D0B-A6E2-6386623A4F9E}" type="presParOf" srcId="{1DED46A3-E4F5-493D-9079-F0D28F5AB0C3}" destId="{162FB073-0EEC-45ED-A009-33883910A30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95B925-FBF7-4124-97D5-5706649901D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GB"/>
        </a:p>
      </dgm:t>
    </dgm:pt>
    <dgm:pt modelId="{431E9D39-ED79-4899-90EB-20637D2C222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ide.thales.com 10.0.2.2</a:t>
          </a:r>
        </a:p>
      </dgm:t>
    </dgm:pt>
    <dgm:pt modelId="{7E20240C-586E-4D8D-B248-B27602B0FE7D}" type="parTrans" cxnId="{A0FA50C9-BF12-4B40-89F6-EED3991C6E32}">
      <dgm:prSet/>
      <dgm:spPr/>
      <dgm:t>
        <a:bodyPr/>
        <a:lstStyle/>
        <a:p>
          <a:endParaRPr lang="en-GB"/>
        </a:p>
      </dgm:t>
    </dgm:pt>
    <dgm:pt modelId="{DA4028BD-1C64-4DD7-860D-065EA013E4AC}" type="sibTrans" cxnId="{A0FA50C9-BF12-4B40-89F6-EED3991C6E32}">
      <dgm:prSet/>
      <dgm:spPr/>
      <dgm:t>
        <a:bodyPr/>
        <a:lstStyle/>
        <a:p>
          <a:endParaRPr lang="en-GB"/>
        </a:p>
      </dgm:t>
    </dgm:pt>
    <dgm:pt modelId="{1FDF7BA8-8887-478F-B0FE-5E1550114E4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Git client</a:t>
          </a:r>
        </a:p>
      </dgm:t>
    </dgm:pt>
    <dgm:pt modelId="{E5563F2A-CF7A-4D4B-B6CC-677433BC608F}" type="parTrans" cxnId="{6B76E4C2-6257-4FFC-9A9F-96CBF02FF418}">
      <dgm:prSet/>
      <dgm:spPr/>
      <dgm:t>
        <a:bodyPr/>
        <a:lstStyle/>
        <a:p>
          <a:endParaRPr lang="en-GB"/>
        </a:p>
      </dgm:t>
    </dgm:pt>
    <dgm:pt modelId="{414BFAEF-6D04-49D9-AD05-474F98019BC8}" type="sibTrans" cxnId="{6B76E4C2-6257-4FFC-9A9F-96CBF02FF418}">
      <dgm:prSet/>
      <dgm:spPr/>
      <dgm:t>
        <a:bodyPr/>
        <a:lstStyle/>
        <a:p>
          <a:endParaRPr lang="en-GB"/>
        </a:p>
      </dgm:t>
    </dgm:pt>
    <dgm:pt modelId="{1ADB20A4-4A65-4991-8B06-634957821EC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Maven client</a:t>
          </a:r>
        </a:p>
      </dgm:t>
    </dgm:pt>
    <dgm:pt modelId="{88AB4EC8-B920-499B-B3E8-23AB524A3A67}" type="parTrans" cxnId="{66F9DD32-72FD-4D8F-ADB1-515B01E3012F}">
      <dgm:prSet/>
      <dgm:spPr/>
      <dgm:t>
        <a:bodyPr/>
        <a:lstStyle/>
        <a:p>
          <a:endParaRPr lang="en-GB"/>
        </a:p>
      </dgm:t>
    </dgm:pt>
    <dgm:pt modelId="{B03B154B-93F3-4BC3-A585-9CB7BA1C106F}" type="sibTrans" cxnId="{66F9DD32-72FD-4D8F-ADB1-515B01E3012F}">
      <dgm:prSet/>
      <dgm:spPr/>
      <dgm:t>
        <a:bodyPr/>
        <a:lstStyle/>
        <a:p>
          <a:endParaRPr lang="en-GB"/>
        </a:p>
      </dgm:t>
    </dgm:pt>
    <dgm:pt modelId="{94CF3C31-AB82-4A5E-ACA0-D4BA5AAD392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i="1"/>
            <a:t>RHEL 7 VM</a:t>
          </a:r>
          <a:endParaRPr lang="en-GB"/>
        </a:p>
      </dgm:t>
    </dgm:pt>
    <dgm:pt modelId="{812B803F-6E9D-4206-8653-0CDB195F185E}" type="parTrans" cxnId="{DF793E39-7BEE-4CB7-980C-C792AAA566A3}">
      <dgm:prSet/>
      <dgm:spPr/>
      <dgm:t>
        <a:bodyPr/>
        <a:lstStyle/>
        <a:p>
          <a:endParaRPr lang="en-GB"/>
        </a:p>
      </dgm:t>
    </dgm:pt>
    <dgm:pt modelId="{7B3A70B6-64D8-4962-AF70-089F55901034}" type="sibTrans" cxnId="{DF793E39-7BEE-4CB7-980C-C792AAA566A3}">
      <dgm:prSet/>
      <dgm:spPr/>
      <dgm:t>
        <a:bodyPr/>
        <a:lstStyle/>
        <a:p>
          <a:endParaRPr lang="en-GB"/>
        </a:p>
      </dgm:t>
    </dgm:pt>
    <dgm:pt modelId="{72CCDF7F-7173-413E-9532-B2BCFB4DAA4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8Gb RAM </a:t>
          </a:r>
        </a:p>
      </dgm:t>
    </dgm:pt>
    <dgm:pt modelId="{FD054102-3A21-4B8F-A0B7-3581B001288A}" type="parTrans" cxnId="{00A4B03E-BECA-4A4B-BE1C-5C16E1B8530E}">
      <dgm:prSet/>
      <dgm:spPr/>
      <dgm:t>
        <a:bodyPr/>
        <a:lstStyle/>
        <a:p>
          <a:endParaRPr lang="en-GB"/>
        </a:p>
      </dgm:t>
    </dgm:pt>
    <dgm:pt modelId="{9BCCB18D-28DC-4CF8-A6CC-F472FA40C11B}" type="sibTrans" cxnId="{00A4B03E-BECA-4A4B-BE1C-5C16E1B8530E}">
      <dgm:prSet/>
      <dgm:spPr/>
      <dgm:t>
        <a:bodyPr/>
        <a:lstStyle/>
        <a:p>
          <a:endParaRPr lang="en-GB"/>
        </a:p>
      </dgm:t>
    </dgm:pt>
    <dgm:pt modelId="{C4116F99-B69C-4230-AA89-FB35AE713A8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1 CPU </a:t>
          </a:r>
        </a:p>
      </dgm:t>
    </dgm:pt>
    <dgm:pt modelId="{8CB67992-BB10-4F50-8BC5-419C80B117FD}" type="parTrans" cxnId="{50A30A3B-FBB9-4727-B5AA-EFE3FEC962BA}">
      <dgm:prSet/>
      <dgm:spPr/>
      <dgm:t>
        <a:bodyPr/>
        <a:lstStyle/>
        <a:p>
          <a:endParaRPr lang="en-GB"/>
        </a:p>
      </dgm:t>
    </dgm:pt>
    <dgm:pt modelId="{AE4346D1-35F8-4520-9490-4F3B3340F70C}" type="sibTrans" cxnId="{50A30A3B-FBB9-4727-B5AA-EFE3FEC962BA}">
      <dgm:prSet/>
      <dgm:spPr/>
      <dgm:t>
        <a:bodyPr/>
        <a:lstStyle/>
        <a:p>
          <a:endParaRPr lang="en-GB"/>
        </a:p>
      </dgm:t>
    </dgm:pt>
    <dgm:pt modelId="{48D18761-957B-456A-97DA-044C4F8D804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20Gb hard disk </a:t>
          </a:r>
        </a:p>
      </dgm:t>
    </dgm:pt>
    <dgm:pt modelId="{C6403388-F2C7-415A-91A8-2D38C083070E}" type="parTrans" cxnId="{6C0832F6-A81C-4D3E-8BF9-17CC712ED5FF}">
      <dgm:prSet/>
      <dgm:spPr/>
      <dgm:t>
        <a:bodyPr/>
        <a:lstStyle/>
        <a:p>
          <a:endParaRPr lang="en-GB"/>
        </a:p>
      </dgm:t>
    </dgm:pt>
    <dgm:pt modelId="{7E5E58C5-9ED6-4106-A5E9-C8BA1BDF6D67}" type="sibTrans" cxnId="{6C0832F6-A81C-4D3E-8BF9-17CC712ED5FF}">
      <dgm:prSet/>
      <dgm:spPr/>
      <dgm:t>
        <a:bodyPr/>
        <a:lstStyle/>
        <a:p>
          <a:endParaRPr lang="en-GB"/>
        </a:p>
      </dgm:t>
    </dgm:pt>
    <dgm:pt modelId="{406801D6-B185-4419-9666-3056DE7C42F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Host only adapter </a:t>
          </a:r>
        </a:p>
      </dgm:t>
    </dgm:pt>
    <dgm:pt modelId="{C16EA747-8B65-496C-BF69-C9C6BD5DF962}" type="parTrans" cxnId="{70490A78-8D4C-41FE-BC18-1C421F2D0547}">
      <dgm:prSet/>
      <dgm:spPr/>
      <dgm:t>
        <a:bodyPr/>
        <a:lstStyle/>
        <a:p>
          <a:endParaRPr lang="en-GB"/>
        </a:p>
      </dgm:t>
    </dgm:pt>
    <dgm:pt modelId="{3A04C526-78BB-4F45-A547-3BF5EE65F7B9}" type="sibTrans" cxnId="{70490A78-8D4C-41FE-BC18-1C421F2D0547}">
      <dgm:prSet/>
      <dgm:spPr/>
      <dgm:t>
        <a:bodyPr/>
        <a:lstStyle/>
        <a:p>
          <a:endParaRPr lang="en-GB"/>
        </a:p>
      </dgm:t>
    </dgm:pt>
    <dgm:pt modelId="{AB053BB2-8CF8-4EC5-B4B4-CCA49F440BB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 err="1"/>
            <a:t>devtoolset</a:t>
          </a:r>
          <a:endParaRPr lang="en-GB" dirty="0"/>
        </a:p>
      </dgm:t>
    </dgm:pt>
    <dgm:pt modelId="{1D94142E-9B28-4727-88EA-35A37B549570}" type="parTrans" cxnId="{0B7D3615-F502-4BA2-BC2F-59E24128276E}">
      <dgm:prSet/>
      <dgm:spPr/>
      <dgm:t>
        <a:bodyPr/>
        <a:lstStyle/>
        <a:p>
          <a:endParaRPr lang="en-GB"/>
        </a:p>
      </dgm:t>
    </dgm:pt>
    <dgm:pt modelId="{B8917E50-BFDA-440F-9713-C1F715F5662A}" type="sibTrans" cxnId="{0B7D3615-F502-4BA2-BC2F-59E24128276E}">
      <dgm:prSet/>
      <dgm:spPr/>
      <dgm:t>
        <a:bodyPr/>
        <a:lstStyle/>
        <a:p>
          <a:endParaRPr lang="en-GB"/>
        </a:p>
      </dgm:t>
    </dgm:pt>
    <dgm:pt modelId="{532D8640-1C6E-4AC9-9F05-47CC54CAFDA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Eclipse</a:t>
          </a:r>
        </a:p>
      </dgm:t>
    </dgm:pt>
    <dgm:pt modelId="{6D1CCE0D-8A7A-4D82-94B7-AEF5DF80E3A0}" type="parTrans" cxnId="{CB5BA540-B1BC-4303-893A-8E33162FB189}">
      <dgm:prSet/>
      <dgm:spPr/>
      <dgm:t>
        <a:bodyPr/>
        <a:lstStyle/>
        <a:p>
          <a:endParaRPr lang="en-GB"/>
        </a:p>
      </dgm:t>
    </dgm:pt>
    <dgm:pt modelId="{DAEF7958-D9AD-4AE7-B746-0EEE19E99D22}" type="sibTrans" cxnId="{CB5BA540-B1BC-4303-893A-8E33162FB189}">
      <dgm:prSet/>
      <dgm:spPr/>
      <dgm:t>
        <a:bodyPr/>
        <a:lstStyle/>
        <a:p>
          <a:endParaRPr lang="en-GB"/>
        </a:p>
      </dgm:t>
    </dgm:pt>
    <dgm:pt modelId="{5597273B-4852-4C63-9D75-F4D5ABC85851}" type="pres">
      <dgm:prSet presAssocID="{6F95B925-FBF7-4124-97D5-5706649901D9}" presName="root" presStyleCnt="0">
        <dgm:presLayoutVars>
          <dgm:dir/>
          <dgm:resizeHandles val="exact"/>
        </dgm:presLayoutVars>
      </dgm:prSet>
      <dgm:spPr/>
    </dgm:pt>
    <dgm:pt modelId="{80D307D9-5B54-4819-B543-A8D9C6683C71}" type="pres">
      <dgm:prSet presAssocID="{431E9D39-ED79-4899-90EB-20637D2C222F}" presName="compNode" presStyleCnt="0"/>
      <dgm:spPr/>
    </dgm:pt>
    <dgm:pt modelId="{1463CAD6-5904-438B-9836-BE1C87F20F4F}" type="pres">
      <dgm:prSet presAssocID="{431E9D39-ED79-4899-90EB-20637D2C222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483D313-B283-4288-8C6B-E7D71C22CF3C}" type="pres">
      <dgm:prSet presAssocID="{431E9D39-ED79-4899-90EB-20637D2C222F}" presName="iconSpace" presStyleCnt="0"/>
      <dgm:spPr/>
    </dgm:pt>
    <dgm:pt modelId="{48B2B6FA-C3AC-479A-B8C5-DADF3AEAC9DA}" type="pres">
      <dgm:prSet presAssocID="{431E9D39-ED79-4899-90EB-20637D2C222F}" presName="parTx" presStyleLbl="revTx" presStyleIdx="0" presStyleCnt="4">
        <dgm:presLayoutVars>
          <dgm:chMax val="0"/>
          <dgm:chPref val="0"/>
        </dgm:presLayoutVars>
      </dgm:prSet>
      <dgm:spPr/>
    </dgm:pt>
    <dgm:pt modelId="{3293AD23-AC83-4A12-B0B3-799AD3D53BEA}" type="pres">
      <dgm:prSet presAssocID="{431E9D39-ED79-4899-90EB-20637D2C222F}" presName="txSpace" presStyleCnt="0"/>
      <dgm:spPr/>
    </dgm:pt>
    <dgm:pt modelId="{EFC77551-1D40-42B6-B56F-8E70053B6375}" type="pres">
      <dgm:prSet presAssocID="{431E9D39-ED79-4899-90EB-20637D2C222F}" presName="desTx" presStyleLbl="revTx" presStyleIdx="1" presStyleCnt="4">
        <dgm:presLayoutVars/>
      </dgm:prSet>
      <dgm:spPr/>
    </dgm:pt>
    <dgm:pt modelId="{EE4248B8-5D20-4527-B1AE-634D2915D620}" type="pres">
      <dgm:prSet presAssocID="{DA4028BD-1C64-4DD7-860D-065EA013E4AC}" presName="sibTrans" presStyleCnt="0"/>
      <dgm:spPr/>
    </dgm:pt>
    <dgm:pt modelId="{23C4187F-FB4D-49A7-B513-B7A653DA25A4}" type="pres">
      <dgm:prSet presAssocID="{94CF3C31-AB82-4A5E-ACA0-D4BA5AAD392F}" presName="compNode" presStyleCnt="0"/>
      <dgm:spPr/>
    </dgm:pt>
    <dgm:pt modelId="{2C4CEE1C-B89E-4966-8769-09B823E2A163}" type="pres">
      <dgm:prSet presAssocID="{94CF3C31-AB82-4A5E-ACA0-D4BA5AAD392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477FD4E-4696-4FB2-BA2A-7DB1D2FD0A0D}" type="pres">
      <dgm:prSet presAssocID="{94CF3C31-AB82-4A5E-ACA0-D4BA5AAD392F}" presName="iconSpace" presStyleCnt="0"/>
      <dgm:spPr/>
    </dgm:pt>
    <dgm:pt modelId="{BE6E06B7-74D2-4FFA-BC27-EEBF7E3D7B54}" type="pres">
      <dgm:prSet presAssocID="{94CF3C31-AB82-4A5E-ACA0-D4BA5AAD392F}" presName="parTx" presStyleLbl="revTx" presStyleIdx="2" presStyleCnt="4">
        <dgm:presLayoutVars>
          <dgm:chMax val="0"/>
          <dgm:chPref val="0"/>
        </dgm:presLayoutVars>
      </dgm:prSet>
      <dgm:spPr/>
    </dgm:pt>
    <dgm:pt modelId="{0D3FC601-8EDB-48EC-9D4C-E30D23031319}" type="pres">
      <dgm:prSet presAssocID="{94CF3C31-AB82-4A5E-ACA0-D4BA5AAD392F}" presName="txSpace" presStyleCnt="0"/>
      <dgm:spPr/>
    </dgm:pt>
    <dgm:pt modelId="{7C0D4487-66E2-4ED3-805C-C2C114B673FF}" type="pres">
      <dgm:prSet presAssocID="{94CF3C31-AB82-4A5E-ACA0-D4BA5AAD392F}" presName="desTx" presStyleLbl="revTx" presStyleIdx="3" presStyleCnt="4">
        <dgm:presLayoutVars/>
      </dgm:prSet>
      <dgm:spPr/>
    </dgm:pt>
  </dgm:ptLst>
  <dgm:cxnLst>
    <dgm:cxn modelId="{39784104-AB6D-4AF2-AE08-5F953FBFA4CB}" type="presOf" srcId="{406801D6-B185-4419-9666-3056DE7C42FB}" destId="{7C0D4487-66E2-4ED3-805C-C2C114B673FF}" srcOrd="0" destOrd="3" presId="urn:microsoft.com/office/officeart/2018/2/layout/IconLabelDescriptionList"/>
    <dgm:cxn modelId="{0B7D3615-F502-4BA2-BC2F-59E24128276E}" srcId="{431E9D39-ED79-4899-90EB-20637D2C222F}" destId="{AB053BB2-8CF8-4EC5-B4B4-CCA49F440BBD}" srcOrd="0" destOrd="0" parTransId="{1D94142E-9B28-4727-88EA-35A37B549570}" sibTransId="{B8917E50-BFDA-440F-9713-C1F715F5662A}"/>
    <dgm:cxn modelId="{2BA70B17-A79D-4C33-A785-41B2967F52CF}" type="presOf" srcId="{72CCDF7F-7173-413E-9532-B2BCFB4DAA47}" destId="{7C0D4487-66E2-4ED3-805C-C2C114B673FF}" srcOrd="0" destOrd="0" presId="urn:microsoft.com/office/officeart/2018/2/layout/IconLabelDescriptionList"/>
    <dgm:cxn modelId="{91A11922-886E-4D97-8670-4C2723610020}" type="presOf" srcId="{532D8640-1C6E-4AC9-9F05-47CC54CAFDA1}" destId="{EFC77551-1D40-42B6-B56F-8E70053B6375}" srcOrd="0" destOrd="3" presId="urn:microsoft.com/office/officeart/2018/2/layout/IconLabelDescriptionList"/>
    <dgm:cxn modelId="{D12D052A-A8CC-4DC5-9870-C7B3D8993113}" type="presOf" srcId="{1ADB20A4-4A65-4991-8B06-634957821EC4}" destId="{EFC77551-1D40-42B6-B56F-8E70053B6375}" srcOrd="0" destOrd="2" presId="urn:microsoft.com/office/officeart/2018/2/layout/IconLabelDescriptionList"/>
    <dgm:cxn modelId="{66F9DD32-72FD-4D8F-ADB1-515B01E3012F}" srcId="{431E9D39-ED79-4899-90EB-20637D2C222F}" destId="{1ADB20A4-4A65-4991-8B06-634957821EC4}" srcOrd="2" destOrd="0" parTransId="{88AB4EC8-B920-499B-B3E8-23AB524A3A67}" sibTransId="{B03B154B-93F3-4BC3-A585-9CB7BA1C106F}"/>
    <dgm:cxn modelId="{DF793E39-7BEE-4CB7-980C-C792AAA566A3}" srcId="{6F95B925-FBF7-4124-97D5-5706649901D9}" destId="{94CF3C31-AB82-4A5E-ACA0-D4BA5AAD392F}" srcOrd="1" destOrd="0" parTransId="{812B803F-6E9D-4206-8653-0CDB195F185E}" sibTransId="{7B3A70B6-64D8-4962-AF70-089F55901034}"/>
    <dgm:cxn modelId="{50A30A3B-FBB9-4727-B5AA-EFE3FEC962BA}" srcId="{94CF3C31-AB82-4A5E-ACA0-D4BA5AAD392F}" destId="{C4116F99-B69C-4230-AA89-FB35AE713A8E}" srcOrd="1" destOrd="0" parTransId="{8CB67992-BB10-4F50-8BC5-419C80B117FD}" sibTransId="{AE4346D1-35F8-4520-9490-4F3B3340F70C}"/>
    <dgm:cxn modelId="{00A4B03E-BECA-4A4B-BE1C-5C16E1B8530E}" srcId="{94CF3C31-AB82-4A5E-ACA0-D4BA5AAD392F}" destId="{72CCDF7F-7173-413E-9532-B2BCFB4DAA47}" srcOrd="0" destOrd="0" parTransId="{FD054102-3A21-4B8F-A0B7-3581B001288A}" sibTransId="{9BCCB18D-28DC-4CF8-A6CC-F472FA40C11B}"/>
    <dgm:cxn modelId="{C9464740-E179-44FE-9C0C-E457CF0498EE}" type="presOf" srcId="{6F95B925-FBF7-4124-97D5-5706649901D9}" destId="{5597273B-4852-4C63-9D75-F4D5ABC85851}" srcOrd="0" destOrd="0" presId="urn:microsoft.com/office/officeart/2018/2/layout/IconLabelDescriptionList"/>
    <dgm:cxn modelId="{CB5BA540-B1BC-4303-893A-8E33162FB189}" srcId="{431E9D39-ED79-4899-90EB-20637D2C222F}" destId="{532D8640-1C6E-4AC9-9F05-47CC54CAFDA1}" srcOrd="3" destOrd="0" parTransId="{6D1CCE0D-8A7A-4D82-94B7-AEF5DF80E3A0}" sibTransId="{DAEF7958-D9AD-4AE7-B746-0EEE19E99D22}"/>
    <dgm:cxn modelId="{1695395B-764A-4F6B-ACB4-7F3829717F85}" type="presOf" srcId="{48D18761-957B-456A-97DA-044C4F8D8047}" destId="{7C0D4487-66E2-4ED3-805C-C2C114B673FF}" srcOrd="0" destOrd="2" presId="urn:microsoft.com/office/officeart/2018/2/layout/IconLabelDescriptionList"/>
    <dgm:cxn modelId="{D5A9B246-37E7-4A59-8437-A1EA054E30B0}" type="presOf" srcId="{431E9D39-ED79-4899-90EB-20637D2C222F}" destId="{48B2B6FA-C3AC-479A-B8C5-DADF3AEAC9DA}" srcOrd="0" destOrd="0" presId="urn:microsoft.com/office/officeart/2018/2/layout/IconLabelDescriptionList"/>
    <dgm:cxn modelId="{70490A78-8D4C-41FE-BC18-1C421F2D0547}" srcId="{94CF3C31-AB82-4A5E-ACA0-D4BA5AAD392F}" destId="{406801D6-B185-4419-9666-3056DE7C42FB}" srcOrd="3" destOrd="0" parTransId="{C16EA747-8B65-496C-BF69-C9C6BD5DF962}" sibTransId="{3A04C526-78BB-4F45-A547-3BF5EE65F7B9}"/>
    <dgm:cxn modelId="{80E2C485-73D8-436D-9AF7-A27D323AFCED}" type="presOf" srcId="{1FDF7BA8-8887-478F-B0FE-5E1550114E47}" destId="{EFC77551-1D40-42B6-B56F-8E70053B6375}" srcOrd="0" destOrd="1" presId="urn:microsoft.com/office/officeart/2018/2/layout/IconLabelDescriptionList"/>
    <dgm:cxn modelId="{D7B692B7-1A50-4567-9141-130D9AC66854}" type="presOf" srcId="{AB053BB2-8CF8-4EC5-B4B4-CCA49F440BBD}" destId="{EFC77551-1D40-42B6-B56F-8E70053B6375}" srcOrd="0" destOrd="0" presId="urn:microsoft.com/office/officeart/2018/2/layout/IconLabelDescriptionList"/>
    <dgm:cxn modelId="{6B76E4C2-6257-4FFC-9A9F-96CBF02FF418}" srcId="{431E9D39-ED79-4899-90EB-20637D2C222F}" destId="{1FDF7BA8-8887-478F-B0FE-5E1550114E47}" srcOrd="1" destOrd="0" parTransId="{E5563F2A-CF7A-4D4B-B6CC-677433BC608F}" sibTransId="{414BFAEF-6D04-49D9-AD05-474F98019BC8}"/>
    <dgm:cxn modelId="{A0FA50C9-BF12-4B40-89F6-EED3991C6E32}" srcId="{6F95B925-FBF7-4124-97D5-5706649901D9}" destId="{431E9D39-ED79-4899-90EB-20637D2C222F}" srcOrd="0" destOrd="0" parTransId="{7E20240C-586E-4D8D-B248-B27602B0FE7D}" sibTransId="{DA4028BD-1C64-4DD7-860D-065EA013E4AC}"/>
    <dgm:cxn modelId="{2BFB93D6-86A1-492A-9333-D0C39BDA0184}" type="presOf" srcId="{94CF3C31-AB82-4A5E-ACA0-D4BA5AAD392F}" destId="{BE6E06B7-74D2-4FFA-BC27-EEBF7E3D7B54}" srcOrd="0" destOrd="0" presId="urn:microsoft.com/office/officeart/2018/2/layout/IconLabelDescriptionList"/>
    <dgm:cxn modelId="{EE5802DA-9357-4F11-BA89-225C0EB405E6}" type="presOf" srcId="{C4116F99-B69C-4230-AA89-FB35AE713A8E}" destId="{7C0D4487-66E2-4ED3-805C-C2C114B673FF}" srcOrd="0" destOrd="1" presId="urn:microsoft.com/office/officeart/2018/2/layout/IconLabelDescriptionList"/>
    <dgm:cxn modelId="{6C0832F6-A81C-4D3E-8BF9-17CC712ED5FF}" srcId="{94CF3C31-AB82-4A5E-ACA0-D4BA5AAD392F}" destId="{48D18761-957B-456A-97DA-044C4F8D8047}" srcOrd="2" destOrd="0" parTransId="{C6403388-F2C7-415A-91A8-2D38C083070E}" sibTransId="{7E5E58C5-9ED6-4106-A5E9-C8BA1BDF6D67}"/>
    <dgm:cxn modelId="{52714ED2-F90F-4F1F-939C-9042DDFDFE2F}" type="presParOf" srcId="{5597273B-4852-4C63-9D75-F4D5ABC85851}" destId="{80D307D9-5B54-4819-B543-A8D9C6683C71}" srcOrd="0" destOrd="0" presId="urn:microsoft.com/office/officeart/2018/2/layout/IconLabelDescriptionList"/>
    <dgm:cxn modelId="{F65673BB-0BBF-429A-AD0B-7C41A0B672FF}" type="presParOf" srcId="{80D307D9-5B54-4819-B543-A8D9C6683C71}" destId="{1463CAD6-5904-438B-9836-BE1C87F20F4F}" srcOrd="0" destOrd="0" presId="urn:microsoft.com/office/officeart/2018/2/layout/IconLabelDescriptionList"/>
    <dgm:cxn modelId="{FE8FE600-BD7C-4F34-970E-4453EA263D33}" type="presParOf" srcId="{80D307D9-5B54-4819-B543-A8D9C6683C71}" destId="{B483D313-B283-4288-8C6B-E7D71C22CF3C}" srcOrd="1" destOrd="0" presId="urn:microsoft.com/office/officeart/2018/2/layout/IconLabelDescriptionList"/>
    <dgm:cxn modelId="{D78B55CA-4C8F-43EA-98EF-4A3C52D58F68}" type="presParOf" srcId="{80D307D9-5B54-4819-B543-A8D9C6683C71}" destId="{48B2B6FA-C3AC-479A-B8C5-DADF3AEAC9DA}" srcOrd="2" destOrd="0" presId="urn:microsoft.com/office/officeart/2018/2/layout/IconLabelDescriptionList"/>
    <dgm:cxn modelId="{B30D6AEC-EA40-4AE7-86A7-62AF706DC459}" type="presParOf" srcId="{80D307D9-5B54-4819-B543-A8D9C6683C71}" destId="{3293AD23-AC83-4A12-B0B3-799AD3D53BEA}" srcOrd="3" destOrd="0" presId="urn:microsoft.com/office/officeart/2018/2/layout/IconLabelDescriptionList"/>
    <dgm:cxn modelId="{B985E305-BBC5-43FE-AC72-C47A6F68AC8E}" type="presParOf" srcId="{80D307D9-5B54-4819-B543-A8D9C6683C71}" destId="{EFC77551-1D40-42B6-B56F-8E70053B6375}" srcOrd="4" destOrd="0" presId="urn:microsoft.com/office/officeart/2018/2/layout/IconLabelDescriptionList"/>
    <dgm:cxn modelId="{EAD99DD1-EFFD-4569-AEB8-2FF74A668850}" type="presParOf" srcId="{5597273B-4852-4C63-9D75-F4D5ABC85851}" destId="{EE4248B8-5D20-4527-B1AE-634D2915D620}" srcOrd="1" destOrd="0" presId="urn:microsoft.com/office/officeart/2018/2/layout/IconLabelDescriptionList"/>
    <dgm:cxn modelId="{79738E9C-3893-489B-92C7-245F38671260}" type="presParOf" srcId="{5597273B-4852-4C63-9D75-F4D5ABC85851}" destId="{23C4187F-FB4D-49A7-B513-B7A653DA25A4}" srcOrd="2" destOrd="0" presId="urn:microsoft.com/office/officeart/2018/2/layout/IconLabelDescriptionList"/>
    <dgm:cxn modelId="{7809ABF3-6AA2-481C-8745-DE812296B2D7}" type="presParOf" srcId="{23C4187F-FB4D-49A7-B513-B7A653DA25A4}" destId="{2C4CEE1C-B89E-4966-8769-09B823E2A163}" srcOrd="0" destOrd="0" presId="urn:microsoft.com/office/officeart/2018/2/layout/IconLabelDescriptionList"/>
    <dgm:cxn modelId="{69AC72F0-9B83-4D23-8DB5-4320A7AF36C4}" type="presParOf" srcId="{23C4187F-FB4D-49A7-B513-B7A653DA25A4}" destId="{9477FD4E-4696-4FB2-BA2A-7DB1D2FD0A0D}" srcOrd="1" destOrd="0" presId="urn:microsoft.com/office/officeart/2018/2/layout/IconLabelDescriptionList"/>
    <dgm:cxn modelId="{4CC7A16A-7741-46AF-834C-B37E609F2B5D}" type="presParOf" srcId="{23C4187F-FB4D-49A7-B513-B7A653DA25A4}" destId="{BE6E06B7-74D2-4FFA-BC27-EEBF7E3D7B54}" srcOrd="2" destOrd="0" presId="urn:microsoft.com/office/officeart/2018/2/layout/IconLabelDescriptionList"/>
    <dgm:cxn modelId="{FE4C18C5-CF2F-4E7A-AE14-16339DE6E39A}" type="presParOf" srcId="{23C4187F-FB4D-49A7-B513-B7A653DA25A4}" destId="{0D3FC601-8EDB-48EC-9D4C-E30D23031319}" srcOrd="3" destOrd="0" presId="urn:microsoft.com/office/officeart/2018/2/layout/IconLabelDescriptionList"/>
    <dgm:cxn modelId="{6F585F3D-7675-4021-826B-E707EB63B223}" type="presParOf" srcId="{23C4187F-FB4D-49A7-B513-B7A653DA25A4}" destId="{7C0D4487-66E2-4ED3-805C-C2C114B673F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95B925-FBF7-4124-97D5-5706649901D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GB"/>
        </a:p>
      </dgm:t>
    </dgm:pt>
    <dgm:pt modelId="{431E9D39-ED79-4899-90EB-20637D2C222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ocp.thales.com 10.0.2.1</a:t>
          </a:r>
        </a:p>
      </dgm:t>
    </dgm:pt>
    <dgm:pt modelId="{7E20240C-586E-4D8D-B248-B27602B0FE7D}" type="parTrans" cxnId="{A0FA50C9-BF12-4B40-89F6-EED3991C6E32}">
      <dgm:prSet/>
      <dgm:spPr/>
      <dgm:t>
        <a:bodyPr/>
        <a:lstStyle/>
        <a:p>
          <a:endParaRPr lang="en-GB"/>
        </a:p>
      </dgm:t>
    </dgm:pt>
    <dgm:pt modelId="{DA4028BD-1C64-4DD7-860D-065EA013E4AC}" type="sibTrans" cxnId="{A0FA50C9-BF12-4B40-89F6-EED3991C6E32}">
      <dgm:prSet/>
      <dgm:spPr/>
      <dgm:t>
        <a:bodyPr/>
        <a:lstStyle/>
        <a:p>
          <a:endParaRPr lang="en-GB"/>
        </a:p>
      </dgm:t>
    </dgm:pt>
    <dgm:pt modelId="{1FDF7BA8-8887-478F-B0FE-5E1550114E47}">
      <dgm:prSet/>
      <dgm:spPr/>
      <dgm:t>
        <a:bodyPr/>
        <a:lstStyle/>
        <a:p>
          <a:r>
            <a:rPr lang="en-GB"/>
            <a:t>Jenkins server container</a:t>
          </a:r>
        </a:p>
      </dgm:t>
    </dgm:pt>
    <dgm:pt modelId="{E5563F2A-CF7A-4D4B-B6CC-677433BC608F}" type="parTrans" cxnId="{6B76E4C2-6257-4FFC-9A9F-96CBF02FF418}">
      <dgm:prSet/>
      <dgm:spPr/>
      <dgm:t>
        <a:bodyPr/>
        <a:lstStyle/>
        <a:p>
          <a:endParaRPr lang="en-GB"/>
        </a:p>
      </dgm:t>
    </dgm:pt>
    <dgm:pt modelId="{414BFAEF-6D04-49D9-AD05-474F98019BC8}" type="sibTrans" cxnId="{6B76E4C2-6257-4FFC-9A9F-96CBF02FF418}">
      <dgm:prSet/>
      <dgm:spPr/>
      <dgm:t>
        <a:bodyPr/>
        <a:lstStyle/>
        <a:p>
          <a:endParaRPr lang="en-GB"/>
        </a:p>
      </dgm:t>
    </dgm:pt>
    <dgm:pt modelId="{1ADB20A4-4A65-4991-8B06-634957821EC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Gitea</a:t>
          </a:r>
        </a:p>
      </dgm:t>
    </dgm:pt>
    <dgm:pt modelId="{88AB4EC8-B920-499B-B3E8-23AB524A3A67}" type="parTrans" cxnId="{66F9DD32-72FD-4D8F-ADB1-515B01E3012F}">
      <dgm:prSet/>
      <dgm:spPr/>
      <dgm:t>
        <a:bodyPr/>
        <a:lstStyle/>
        <a:p>
          <a:endParaRPr lang="en-GB"/>
        </a:p>
      </dgm:t>
    </dgm:pt>
    <dgm:pt modelId="{B03B154B-93F3-4BC3-A585-9CB7BA1C106F}" type="sibTrans" cxnId="{66F9DD32-72FD-4D8F-ADB1-515B01E3012F}">
      <dgm:prSet/>
      <dgm:spPr/>
      <dgm:t>
        <a:bodyPr/>
        <a:lstStyle/>
        <a:p>
          <a:endParaRPr lang="en-GB"/>
        </a:p>
      </dgm:t>
    </dgm:pt>
    <dgm:pt modelId="{94CF3C31-AB82-4A5E-ACA0-D4BA5AAD392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i="1"/>
            <a:t>RHEL 7 VM</a:t>
          </a:r>
          <a:endParaRPr lang="en-GB"/>
        </a:p>
      </dgm:t>
    </dgm:pt>
    <dgm:pt modelId="{812B803F-6E9D-4206-8653-0CDB195F185E}" type="parTrans" cxnId="{DF793E39-7BEE-4CB7-980C-C792AAA566A3}">
      <dgm:prSet/>
      <dgm:spPr/>
      <dgm:t>
        <a:bodyPr/>
        <a:lstStyle/>
        <a:p>
          <a:endParaRPr lang="en-GB"/>
        </a:p>
      </dgm:t>
    </dgm:pt>
    <dgm:pt modelId="{7B3A70B6-64D8-4962-AF70-089F55901034}" type="sibTrans" cxnId="{DF793E39-7BEE-4CB7-980C-C792AAA566A3}">
      <dgm:prSet/>
      <dgm:spPr/>
      <dgm:t>
        <a:bodyPr/>
        <a:lstStyle/>
        <a:p>
          <a:endParaRPr lang="en-GB"/>
        </a:p>
      </dgm:t>
    </dgm:pt>
    <dgm:pt modelId="{72CCDF7F-7173-413E-9532-B2BCFB4DAA4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24Gb RAM </a:t>
          </a:r>
        </a:p>
      </dgm:t>
    </dgm:pt>
    <dgm:pt modelId="{FD054102-3A21-4B8F-A0B7-3581B001288A}" type="parTrans" cxnId="{00A4B03E-BECA-4A4B-BE1C-5C16E1B8530E}">
      <dgm:prSet/>
      <dgm:spPr/>
      <dgm:t>
        <a:bodyPr/>
        <a:lstStyle/>
        <a:p>
          <a:endParaRPr lang="en-GB"/>
        </a:p>
      </dgm:t>
    </dgm:pt>
    <dgm:pt modelId="{9BCCB18D-28DC-4CF8-A6CC-F472FA40C11B}" type="sibTrans" cxnId="{00A4B03E-BECA-4A4B-BE1C-5C16E1B8530E}">
      <dgm:prSet/>
      <dgm:spPr/>
      <dgm:t>
        <a:bodyPr/>
        <a:lstStyle/>
        <a:p>
          <a:endParaRPr lang="en-GB"/>
        </a:p>
      </dgm:t>
    </dgm:pt>
    <dgm:pt modelId="{C4116F99-B69C-4230-AA89-FB35AE713A8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8 CPU </a:t>
          </a:r>
        </a:p>
      </dgm:t>
    </dgm:pt>
    <dgm:pt modelId="{8CB67992-BB10-4F50-8BC5-419C80B117FD}" type="parTrans" cxnId="{50A30A3B-FBB9-4727-B5AA-EFE3FEC962BA}">
      <dgm:prSet/>
      <dgm:spPr/>
      <dgm:t>
        <a:bodyPr/>
        <a:lstStyle/>
        <a:p>
          <a:endParaRPr lang="en-GB"/>
        </a:p>
      </dgm:t>
    </dgm:pt>
    <dgm:pt modelId="{AE4346D1-35F8-4520-9490-4F3B3340F70C}" type="sibTrans" cxnId="{50A30A3B-FBB9-4727-B5AA-EFE3FEC962BA}">
      <dgm:prSet/>
      <dgm:spPr/>
      <dgm:t>
        <a:bodyPr/>
        <a:lstStyle/>
        <a:p>
          <a:endParaRPr lang="en-GB"/>
        </a:p>
      </dgm:t>
    </dgm:pt>
    <dgm:pt modelId="{48D18761-957B-456A-97DA-044C4F8D804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100Gb hard disk  </a:t>
          </a:r>
        </a:p>
      </dgm:t>
    </dgm:pt>
    <dgm:pt modelId="{C6403388-F2C7-415A-91A8-2D38C083070E}" type="parTrans" cxnId="{6C0832F6-A81C-4D3E-8BF9-17CC712ED5FF}">
      <dgm:prSet/>
      <dgm:spPr/>
      <dgm:t>
        <a:bodyPr/>
        <a:lstStyle/>
        <a:p>
          <a:endParaRPr lang="en-GB"/>
        </a:p>
      </dgm:t>
    </dgm:pt>
    <dgm:pt modelId="{7E5E58C5-9ED6-4106-A5E9-C8BA1BDF6D67}" type="sibTrans" cxnId="{6C0832F6-A81C-4D3E-8BF9-17CC712ED5FF}">
      <dgm:prSet/>
      <dgm:spPr/>
      <dgm:t>
        <a:bodyPr/>
        <a:lstStyle/>
        <a:p>
          <a:endParaRPr lang="en-GB"/>
        </a:p>
      </dgm:t>
    </dgm:pt>
    <dgm:pt modelId="{406801D6-B185-4419-9666-3056DE7C42F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Host only adapter </a:t>
          </a:r>
        </a:p>
      </dgm:t>
    </dgm:pt>
    <dgm:pt modelId="{C16EA747-8B65-496C-BF69-C9C6BD5DF962}" type="parTrans" cxnId="{70490A78-8D4C-41FE-BC18-1C421F2D0547}">
      <dgm:prSet/>
      <dgm:spPr/>
      <dgm:t>
        <a:bodyPr/>
        <a:lstStyle/>
        <a:p>
          <a:endParaRPr lang="en-GB"/>
        </a:p>
      </dgm:t>
    </dgm:pt>
    <dgm:pt modelId="{3A04C526-78BB-4F45-A547-3BF5EE65F7B9}" type="sibTrans" cxnId="{70490A78-8D4C-41FE-BC18-1C421F2D0547}">
      <dgm:prSet/>
      <dgm:spPr/>
      <dgm:t>
        <a:bodyPr/>
        <a:lstStyle/>
        <a:p>
          <a:endParaRPr lang="en-GB"/>
        </a:p>
      </dgm:t>
    </dgm:pt>
    <dgm:pt modelId="{AB053BB2-8CF8-4EC5-B4B4-CCA49F440BB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All-in-one OpenShift cluster</a:t>
          </a:r>
        </a:p>
      </dgm:t>
    </dgm:pt>
    <dgm:pt modelId="{1D94142E-9B28-4727-88EA-35A37B549570}" type="parTrans" cxnId="{0B7D3615-F502-4BA2-BC2F-59E24128276E}">
      <dgm:prSet/>
      <dgm:spPr/>
      <dgm:t>
        <a:bodyPr/>
        <a:lstStyle/>
        <a:p>
          <a:endParaRPr lang="en-GB"/>
        </a:p>
      </dgm:t>
    </dgm:pt>
    <dgm:pt modelId="{B8917E50-BFDA-440F-9713-C1F715F5662A}" type="sibTrans" cxnId="{0B7D3615-F502-4BA2-BC2F-59E24128276E}">
      <dgm:prSet/>
      <dgm:spPr/>
      <dgm:t>
        <a:bodyPr/>
        <a:lstStyle/>
        <a:p>
          <a:endParaRPr lang="en-GB"/>
        </a:p>
      </dgm:t>
    </dgm:pt>
    <dgm:pt modelId="{532D8640-1C6E-4AC9-9F05-47CC54CAFDA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Sonatype Nexus</a:t>
          </a:r>
        </a:p>
      </dgm:t>
    </dgm:pt>
    <dgm:pt modelId="{6D1CCE0D-8A7A-4D82-94B7-AEF5DF80E3A0}" type="parTrans" cxnId="{CB5BA540-B1BC-4303-893A-8E33162FB189}">
      <dgm:prSet/>
      <dgm:spPr/>
      <dgm:t>
        <a:bodyPr/>
        <a:lstStyle/>
        <a:p>
          <a:endParaRPr lang="en-GB"/>
        </a:p>
      </dgm:t>
    </dgm:pt>
    <dgm:pt modelId="{DAEF7958-D9AD-4AE7-B746-0EEE19E99D22}" type="sibTrans" cxnId="{CB5BA540-B1BC-4303-893A-8E33162FB189}">
      <dgm:prSet/>
      <dgm:spPr/>
      <dgm:t>
        <a:bodyPr/>
        <a:lstStyle/>
        <a:p>
          <a:endParaRPr lang="en-GB"/>
        </a:p>
      </dgm:t>
    </dgm:pt>
    <dgm:pt modelId="{EFCD2632-829C-4D2F-92B3-BD256B394D9B}">
      <dgm:prSet/>
      <dgm:spPr/>
      <dgm:t>
        <a:bodyPr/>
        <a:lstStyle/>
        <a:p>
          <a:r>
            <a:rPr lang="en-GB" dirty="0" err="1"/>
            <a:t>Sonarqube</a:t>
          </a:r>
          <a:r>
            <a:rPr lang="en-GB" dirty="0"/>
            <a:t> server containers</a:t>
          </a:r>
        </a:p>
      </dgm:t>
    </dgm:pt>
    <dgm:pt modelId="{E55EECE2-0CB7-4EDF-9CD4-C29F1FE4E523}" type="parTrans" cxnId="{CD3CD4B7-3128-4BC4-B217-46A55E70FDB6}">
      <dgm:prSet/>
      <dgm:spPr/>
    </dgm:pt>
    <dgm:pt modelId="{77B398A9-30FD-42BB-ABC8-609C8D896F25}" type="sibTrans" cxnId="{CD3CD4B7-3128-4BC4-B217-46A55E70FDB6}">
      <dgm:prSet/>
      <dgm:spPr/>
      <dgm:t>
        <a:bodyPr/>
        <a:lstStyle/>
        <a:p>
          <a:endParaRPr lang="en-US"/>
        </a:p>
      </dgm:t>
    </dgm:pt>
    <dgm:pt modelId="{CA5B8941-FB48-4972-AA23-875AAF035B40}">
      <dgm:prSet/>
      <dgm:spPr/>
      <dgm:t>
        <a:bodyPr/>
        <a:lstStyle/>
        <a:p>
          <a:r>
            <a:rPr lang="en-GB"/>
            <a:t>Kafka cluster</a:t>
          </a:r>
        </a:p>
      </dgm:t>
    </dgm:pt>
    <dgm:pt modelId="{D6A76719-1F57-43FE-8955-54AD42EC55D4}" type="parTrans" cxnId="{8B2279AA-A61C-4F6A-8507-7D7B4EC7A619}">
      <dgm:prSet/>
      <dgm:spPr/>
    </dgm:pt>
    <dgm:pt modelId="{37864A95-CE8F-4200-9C03-007E43B06473}" type="sibTrans" cxnId="{8B2279AA-A61C-4F6A-8507-7D7B4EC7A619}">
      <dgm:prSet/>
      <dgm:spPr/>
      <dgm:t>
        <a:bodyPr/>
        <a:lstStyle/>
        <a:p>
          <a:endParaRPr lang="en-US"/>
        </a:p>
      </dgm:t>
    </dgm:pt>
    <dgm:pt modelId="{B34ACBCA-01BB-47D9-AB2C-3B1C0D55D90A}" type="pres">
      <dgm:prSet presAssocID="{6F95B925-FBF7-4124-97D5-5706649901D9}" presName="root" presStyleCnt="0">
        <dgm:presLayoutVars>
          <dgm:dir/>
          <dgm:resizeHandles val="exact"/>
        </dgm:presLayoutVars>
      </dgm:prSet>
      <dgm:spPr/>
    </dgm:pt>
    <dgm:pt modelId="{9241A45B-6BCD-46D2-AC33-8A748869DDE5}" type="pres">
      <dgm:prSet presAssocID="{431E9D39-ED79-4899-90EB-20637D2C222F}" presName="compNode" presStyleCnt="0"/>
      <dgm:spPr/>
    </dgm:pt>
    <dgm:pt modelId="{11774CCD-1B76-435F-B21E-058AFE7DE55B}" type="pres">
      <dgm:prSet presAssocID="{431E9D39-ED79-4899-90EB-20637D2C222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259F48D-8D14-4E4B-8012-38B523A2F091}" type="pres">
      <dgm:prSet presAssocID="{431E9D39-ED79-4899-90EB-20637D2C222F}" presName="iconSpace" presStyleCnt="0"/>
      <dgm:spPr/>
    </dgm:pt>
    <dgm:pt modelId="{E281A6CA-391A-4B8B-B3B2-45C1C6AE7989}" type="pres">
      <dgm:prSet presAssocID="{431E9D39-ED79-4899-90EB-20637D2C222F}" presName="parTx" presStyleLbl="revTx" presStyleIdx="0" presStyleCnt="4">
        <dgm:presLayoutVars>
          <dgm:chMax val="0"/>
          <dgm:chPref val="0"/>
        </dgm:presLayoutVars>
      </dgm:prSet>
      <dgm:spPr/>
    </dgm:pt>
    <dgm:pt modelId="{884D96B7-DFD5-457E-ABA6-E185800D3092}" type="pres">
      <dgm:prSet presAssocID="{431E9D39-ED79-4899-90EB-20637D2C222F}" presName="txSpace" presStyleCnt="0"/>
      <dgm:spPr/>
    </dgm:pt>
    <dgm:pt modelId="{F9BE65FD-774E-4D48-B188-FC0B262384E7}" type="pres">
      <dgm:prSet presAssocID="{431E9D39-ED79-4899-90EB-20637D2C222F}" presName="desTx" presStyleLbl="revTx" presStyleIdx="1" presStyleCnt="4">
        <dgm:presLayoutVars/>
      </dgm:prSet>
      <dgm:spPr/>
    </dgm:pt>
    <dgm:pt modelId="{1F160B93-66C4-4D28-A2FF-F1D0E833D2EC}" type="pres">
      <dgm:prSet presAssocID="{DA4028BD-1C64-4DD7-860D-065EA013E4AC}" presName="sibTrans" presStyleCnt="0"/>
      <dgm:spPr/>
    </dgm:pt>
    <dgm:pt modelId="{E3D29E70-DD78-4B80-80EC-568E5D7664D5}" type="pres">
      <dgm:prSet presAssocID="{94CF3C31-AB82-4A5E-ACA0-D4BA5AAD392F}" presName="compNode" presStyleCnt="0"/>
      <dgm:spPr/>
    </dgm:pt>
    <dgm:pt modelId="{78E4F961-5FFC-4C35-9EA5-12832BD7D4D5}" type="pres">
      <dgm:prSet presAssocID="{94CF3C31-AB82-4A5E-ACA0-D4BA5AAD392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7FE3BBE-D6EF-4680-AC68-4C5D88971204}" type="pres">
      <dgm:prSet presAssocID="{94CF3C31-AB82-4A5E-ACA0-D4BA5AAD392F}" presName="iconSpace" presStyleCnt="0"/>
      <dgm:spPr/>
    </dgm:pt>
    <dgm:pt modelId="{49E9D9FC-AE88-4BE7-9EE7-7AF1109D0162}" type="pres">
      <dgm:prSet presAssocID="{94CF3C31-AB82-4A5E-ACA0-D4BA5AAD392F}" presName="parTx" presStyleLbl="revTx" presStyleIdx="2" presStyleCnt="4">
        <dgm:presLayoutVars>
          <dgm:chMax val="0"/>
          <dgm:chPref val="0"/>
        </dgm:presLayoutVars>
      </dgm:prSet>
      <dgm:spPr/>
    </dgm:pt>
    <dgm:pt modelId="{96185636-DCB5-4254-80D6-23BD12250D8A}" type="pres">
      <dgm:prSet presAssocID="{94CF3C31-AB82-4A5E-ACA0-D4BA5AAD392F}" presName="txSpace" presStyleCnt="0"/>
      <dgm:spPr/>
    </dgm:pt>
    <dgm:pt modelId="{A4BB3022-2FFD-410F-BB0C-69429A5ECAE5}" type="pres">
      <dgm:prSet presAssocID="{94CF3C31-AB82-4A5E-ACA0-D4BA5AAD392F}" presName="desTx" presStyleLbl="revTx" presStyleIdx="3" presStyleCnt="4">
        <dgm:presLayoutVars/>
      </dgm:prSet>
      <dgm:spPr/>
    </dgm:pt>
  </dgm:ptLst>
  <dgm:cxnLst>
    <dgm:cxn modelId="{921D1902-7D8D-4162-BA4E-0A62A1C9F6BB}" type="presOf" srcId="{EFCD2632-829C-4D2F-92B3-BD256B394D9B}" destId="{F9BE65FD-774E-4D48-B188-FC0B262384E7}" srcOrd="0" destOrd="2" presId="urn:microsoft.com/office/officeart/2018/2/layout/IconLabelDescriptionList"/>
    <dgm:cxn modelId="{A4AAB805-84AE-40A7-942D-A2630EBC6718}" type="presOf" srcId="{431E9D39-ED79-4899-90EB-20637D2C222F}" destId="{E281A6CA-391A-4B8B-B3B2-45C1C6AE7989}" srcOrd="0" destOrd="0" presId="urn:microsoft.com/office/officeart/2018/2/layout/IconLabelDescriptionList"/>
    <dgm:cxn modelId="{0B7D3615-F502-4BA2-BC2F-59E24128276E}" srcId="{431E9D39-ED79-4899-90EB-20637D2C222F}" destId="{AB053BB2-8CF8-4EC5-B4B4-CCA49F440BBD}" srcOrd="0" destOrd="0" parTransId="{1D94142E-9B28-4727-88EA-35A37B549570}" sibTransId="{B8917E50-BFDA-440F-9713-C1F715F5662A}"/>
    <dgm:cxn modelId="{B1C92E1D-901B-4AA0-A797-CB54D4EB09B4}" type="presOf" srcId="{AB053BB2-8CF8-4EC5-B4B4-CCA49F440BBD}" destId="{F9BE65FD-774E-4D48-B188-FC0B262384E7}" srcOrd="0" destOrd="0" presId="urn:microsoft.com/office/officeart/2018/2/layout/IconLabelDescriptionList"/>
    <dgm:cxn modelId="{5B03A021-1361-452B-964F-B9C543576C4C}" type="presOf" srcId="{C4116F99-B69C-4230-AA89-FB35AE713A8E}" destId="{A4BB3022-2FFD-410F-BB0C-69429A5ECAE5}" srcOrd="0" destOrd="1" presId="urn:microsoft.com/office/officeart/2018/2/layout/IconLabelDescriptionList"/>
    <dgm:cxn modelId="{42AC7822-1130-4AA2-B5B7-7C4B1FC0EE77}" type="presOf" srcId="{1ADB20A4-4A65-4991-8B06-634957821EC4}" destId="{F9BE65FD-774E-4D48-B188-FC0B262384E7}" srcOrd="0" destOrd="4" presId="urn:microsoft.com/office/officeart/2018/2/layout/IconLabelDescriptionList"/>
    <dgm:cxn modelId="{66F9DD32-72FD-4D8F-ADB1-515B01E3012F}" srcId="{431E9D39-ED79-4899-90EB-20637D2C222F}" destId="{1ADB20A4-4A65-4991-8B06-634957821EC4}" srcOrd="1" destOrd="0" parTransId="{88AB4EC8-B920-499B-B3E8-23AB524A3A67}" sibTransId="{B03B154B-93F3-4BC3-A585-9CB7BA1C106F}"/>
    <dgm:cxn modelId="{DF793E39-7BEE-4CB7-980C-C792AAA566A3}" srcId="{6F95B925-FBF7-4124-97D5-5706649901D9}" destId="{94CF3C31-AB82-4A5E-ACA0-D4BA5AAD392F}" srcOrd="1" destOrd="0" parTransId="{812B803F-6E9D-4206-8653-0CDB195F185E}" sibTransId="{7B3A70B6-64D8-4962-AF70-089F55901034}"/>
    <dgm:cxn modelId="{50A30A3B-FBB9-4727-B5AA-EFE3FEC962BA}" srcId="{94CF3C31-AB82-4A5E-ACA0-D4BA5AAD392F}" destId="{C4116F99-B69C-4230-AA89-FB35AE713A8E}" srcOrd="1" destOrd="0" parTransId="{8CB67992-BB10-4F50-8BC5-419C80B117FD}" sibTransId="{AE4346D1-35F8-4520-9490-4F3B3340F70C}"/>
    <dgm:cxn modelId="{00A4B03E-BECA-4A4B-BE1C-5C16E1B8530E}" srcId="{94CF3C31-AB82-4A5E-ACA0-D4BA5AAD392F}" destId="{72CCDF7F-7173-413E-9532-B2BCFB4DAA47}" srcOrd="0" destOrd="0" parTransId="{FD054102-3A21-4B8F-A0B7-3581B001288A}" sibTransId="{9BCCB18D-28DC-4CF8-A6CC-F472FA40C11B}"/>
    <dgm:cxn modelId="{CB5BA540-B1BC-4303-893A-8E33162FB189}" srcId="{431E9D39-ED79-4899-90EB-20637D2C222F}" destId="{532D8640-1C6E-4AC9-9F05-47CC54CAFDA1}" srcOrd="2" destOrd="0" parTransId="{6D1CCE0D-8A7A-4D82-94B7-AEF5DF80E3A0}" sibTransId="{DAEF7958-D9AD-4AE7-B746-0EEE19E99D22}"/>
    <dgm:cxn modelId="{A348336E-CEA3-43B8-B2D8-34312B5CAB5E}" type="presOf" srcId="{1FDF7BA8-8887-478F-B0FE-5E1550114E47}" destId="{F9BE65FD-774E-4D48-B188-FC0B262384E7}" srcOrd="0" destOrd="1" presId="urn:microsoft.com/office/officeart/2018/2/layout/IconLabelDescriptionList"/>
    <dgm:cxn modelId="{70490A78-8D4C-41FE-BC18-1C421F2D0547}" srcId="{94CF3C31-AB82-4A5E-ACA0-D4BA5AAD392F}" destId="{406801D6-B185-4419-9666-3056DE7C42FB}" srcOrd="3" destOrd="0" parTransId="{C16EA747-8B65-496C-BF69-C9C6BD5DF962}" sibTransId="{3A04C526-78BB-4F45-A547-3BF5EE65F7B9}"/>
    <dgm:cxn modelId="{F0B58979-680F-4EA9-B9FB-55AA8E3B432C}" type="presOf" srcId="{72CCDF7F-7173-413E-9532-B2BCFB4DAA47}" destId="{A4BB3022-2FFD-410F-BB0C-69429A5ECAE5}" srcOrd="0" destOrd="0" presId="urn:microsoft.com/office/officeart/2018/2/layout/IconLabelDescriptionList"/>
    <dgm:cxn modelId="{08B4E359-CAF6-4F07-8A2B-37D3136B68F9}" type="presOf" srcId="{48D18761-957B-456A-97DA-044C4F8D8047}" destId="{A4BB3022-2FFD-410F-BB0C-69429A5ECAE5}" srcOrd="0" destOrd="2" presId="urn:microsoft.com/office/officeart/2018/2/layout/IconLabelDescriptionList"/>
    <dgm:cxn modelId="{4F53B2A4-72F8-49E9-8A8B-55B7B6429249}" type="presOf" srcId="{6F95B925-FBF7-4124-97D5-5706649901D9}" destId="{B34ACBCA-01BB-47D9-AB2C-3B1C0D55D90A}" srcOrd="0" destOrd="0" presId="urn:microsoft.com/office/officeart/2018/2/layout/IconLabelDescriptionList"/>
    <dgm:cxn modelId="{8B2279AA-A61C-4F6A-8507-7D7B4EC7A619}" srcId="{AB053BB2-8CF8-4EC5-B4B4-CCA49F440BBD}" destId="{CA5B8941-FB48-4972-AA23-875AAF035B40}" srcOrd="2" destOrd="0" parTransId="{D6A76719-1F57-43FE-8955-54AD42EC55D4}" sibTransId="{37864A95-CE8F-4200-9C03-007E43B06473}"/>
    <dgm:cxn modelId="{32B8A2B0-C514-4BE5-9E52-A23CD4792003}" type="presOf" srcId="{406801D6-B185-4419-9666-3056DE7C42FB}" destId="{A4BB3022-2FFD-410F-BB0C-69429A5ECAE5}" srcOrd="0" destOrd="3" presId="urn:microsoft.com/office/officeart/2018/2/layout/IconLabelDescriptionList"/>
    <dgm:cxn modelId="{02BA6DB3-9F3C-4916-A44E-9B5D9D8CB59E}" type="presOf" srcId="{CA5B8941-FB48-4972-AA23-875AAF035B40}" destId="{F9BE65FD-774E-4D48-B188-FC0B262384E7}" srcOrd="0" destOrd="3" presId="urn:microsoft.com/office/officeart/2018/2/layout/IconLabelDescriptionList"/>
    <dgm:cxn modelId="{CD3CD4B7-3128-4BC4-B217-46A55E70FDB6}" srcId="{AB053BB2-8CF8-4EC5-B4B4-CCA49F440BBD}" destId="{EFCD2632-829C-4D2F-92B3-BD256B394D9B}" srcOrd="1" destOrd="0" parTransId="{E55EECE2-0CB7-4EDF-9CD4-C29F1FE4E523}" sibTransId="{77B398A9-30FD-42BB-ABC8-609C8D896F25}"/>
    <dgm:cxn modelId="{6B76E4C2-6257-4FFC-9A9F-96CBF02FF418}" srcId="{AB053BB2-8CF8-4EC5-B4B4-CCA49F440BBD}" destId="{1FDF7BA8-8887-478F-B0FE-5E1550114E47}" srcOrd="0" destOrd="0" parTransId="{E5563F2A-CF7A-4D4B-B6CC-677433BC608F}" sibTransId="{414BFAEF-6D04-49D9-AD05-474F98019BC8}"/>
    <dgm:cxn modelId="{A0FA50C9-BF12-4B40-89F6-EED3991C6E32}" srcId="{6F95B925-FBF7-4124-97D5-5706649901D9}" destId="{431E9D39-ED79-4899-90EB-20637D2C222F}" srcOrd="0" destOrd="0" parTransId="{7E20240C-586E-4D8D-B248-B27602B0FE7D}" sibTransId="{DA4028BD-1C64-4DD7-860D-065EA013E4AC}"/>
    <dgm:cxn modelId="{0BC591D6-C7A8-4C5C-9966-FD4D7E1A1108}" type="presOf" srcId="{94CF3C31-AB82-4A5E-ACA0-D4BA5AAD392F}" destId="{49E9D9FC-AE88-4BE7-9EE7-7AF1109D0162}" srcOrd="0" destOrd="0" presId="urn:microsoft.com/office/officeart/2018/2/layout/IconLabelDescriptionList"/>
    <dgm:cxn modelId="{6C0832F6-A81C-4D3E-8BF9-17CC712ED5FF}" srcId="{94CF3C31-AB82-4A5E-ACA0-D4BA5AAD392F}" destId="{48D18761-957B-456A-97DA-044C4F8D8047}" srcOrd="2" destOrd="0" parTransId="{C6403388-F2C7-415A-91A8-2D38C083070E}" sibTransId="{7E5E58C5-9ED6-4106-A5E9-C8BA1BDF6D67}"/>
    <dgm:cxn modelId="{E47D8BFC-871C-4C70-8ECB-A6D30991022D}" type="presOf" srcId="{532D8640-1C6E-4AC9-9F05-47CC54CAFDA1}" destId="{F9BE65FD-774E-4D48-B188-FC0B262384E7}" srcOrd="0" destOrd="5" presId="urn:microsoft.com/office/officeart/2018/2/layout/IconLabelDescriptionList"/>
    <dgm:cxn modelId="{93D470EF-1250-4A03-B0C5-2E2E49F2F498}" type="presParOf" srcId="{B34ACBCA-01BB-47D9-AB2C-3B1C0D55D90A}" destId="{9241A45B-6BCD-46D2-AC33-8A748869DDE5}" srcOrd="0" destOrd="0" presId="urn:microsoft.com/office/officeart/2018/2/layout/IconLabelDescriptionList"/>
    <dgm:cxn modelId="{3DC9A359-3A39-4EAD-9C94-2BF303C246D1}" type="presParOf" srcId="{9241A45B-6BCD-46D2-AC33-8A748869DDE5}" destId="{11774CCD-1B76-435F-B21E-058AFE7DE55B}" srcOrd="0" destOrd="0" presId="urn:microsoft.com/office/officeart/2018/2/layout/IconLabelDescriptionList"/>
    <dgm:cxn modelId="{68FD39C1-87BA-4758-87CA-194C0E086F91}" type="presParOf" srcId="{9241A45B-6BCD-46D2-AC33-8A748869DDE5}" destId="{2259F48D-8D14-4E4B-8012-38B523A2F091}" srcOrd="1" destOrd="0" presId="urn:microsoft.com/office/officeart/2018/2/layout/IconLabelDescriptionList"/>
    <dgm:cxn modelId="{F132B656-826D-41BA-9BCE-467286DC4037}" type="presParOf" srcId="{9241A45B-6BCD-46D2-AC33-8A748869DDE5}" destId="{E281A6CA-391A-4B8B-B3B2-45C1C6AE7989}" srcOrd="2" destOrd="0" presId="urn:microsoft.com/office/officeart/2018/2/layout/IconLabelDescriptionList"/>
    <dgm:cxn modelId="{35A0F82D-33F7-4ADC-9CE9-7A7248D5594D}" type="presParOf" srcId="{9241A45B-6BCD-46D2-AC33-8A748869DDE5}" destId="{884D96B7-DFD5-457E-ABA6-E185800D3092}" srcOrd="3" destOrd="0" presId="urn:microsoft.com/office/officeart/2018/2/layout/IconLabelDescriptionList"/>
    <dgm:cxn modelId="{44F02634-11BF-427C-BA27-9DEA6347AB0C}" type="presParOf" srcId="{9241A45B-6BCD-46D2-AC33-8A748869DDE5}" destId="{F9BE65FD-774E-4D48-B188-FC0B262384E7}" srcOrd="4" destOrd="0" presId="urn:microsoft.com/office/officeart/2018/2/layout/IconLabelDescriptionList"/>
    <dgm:cxn modelId="{534BBFB2-992F-41C1-8BEA-C60B10A07D96}" type="presParOf" srcId="{B34ACBCA-01BB-47D9-AB2C-3B1C0D55D90A}" destId="{1F160B93-66C4-4D28-A2FF-F1D0E833D2EC}" srcOrd="1" destOrd="0" presId="urn:microsoft.com/office/officeart/2018/2/layout/IconLabelDescriptionList"/>
    <dgm:cxn modelId="{19FAC42F-903C-49BF-9577-FECD270B9FEF}" type="presParOf" srcId="{B34ACBCA-01BB-47D9-AB2C-3B1C0D55D90A}" destId="{E3D29E70-DD78-4B80-80EC-568E5D7664D5}" srcOrd="2" destOrd="0" presId="urn:microsoft.com/office/officeart/2018/2/layout/IconLabelDescriptionList"/>
    <dgm:cxn modelId="{57DD7439-F03E-4CB6-88D9-682B4939F9E4}" type="presParOf" srcId="{E3D29E70-DD78-4B80-80EC-568E5D7664D5}" destId="{78E4F961-5FFC-4C35-9EA5-12832BD7D4D5}" srcOrd="0" destOrd="0" presId="urn:microsoft.com/office/officeart/2018/2/layout/IconLabelDescriptionList"/>
    <dgm:cxn modelId="{53F48FBE-43B7-4A49-856F-CD1A44B56739}" type="presParOf" srcId="{E3D29E70-DD78-4B80-80EC-568E5D7664D5}" destId="{E7FE3BBE-D6EF-4680-AC68-4C5D88971204}" srcOrd="1" destOrd="0" presId="urn:microsoft.com/office/officeart/2018/2/layout/IconLabelDescriptionList"/>
    <dgm:cxn modelId="{284F6BCC-9310-4990-871F-E4A7539EF58E}" type="presParOf" srcId="{E3D29E70-DD78-4B80-80EC-568E5D7664D5}" destId="{49E9D9FC-AE88-4BE7-9EE7-7AF1109D0162}" srcOrd="2" destOrd="0" presId="urn:microsoft.com/office/officeart/2018/2/layout/IconLabelDescriptionList"/>
    <dgm:cxn modelId="{93458DB7-29F6-440A-A5D8-428C7A55BD80}" type="presParOf" srcId="{E3D29E70-DD78-4B80-80EC-568E5D7664D5}" destId="{96185636-DCB5-4254-80D6-23BD12250D8A}" srcOrd="3" destOrd="0" presId="urn:microsoft.com/office/officeart/2018/2/layout/IconLabelDescriptionList"/>
    <dgm:cxn modelId="{4292309E-16EC-449E-AE07-8797D00647F6}" type="presParOf" srcId="{E3D29E70-DD78-4B80-80EC-568E5D7664D5}" destId="{A4BB3022-2FFD-410F-BB0C-69429A5ECAE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95B925-FBF7-4124-97D5-5706649901D9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431E9D39-ED79-4899-90EB-20637D2C222F}">
      <dgm:prSet/>
      <dgm:spPr/>
      <dgm:t>
        <a:bodyPr/>
        <a:lstStyle/>
        <a:p>
          <a:r>
            <a:rPr lang="en-GB"/>
            <a:t>devops-example</a:t>
          </a:r>
        </a:p>
      </dgm:t>
    </dgm:pt>
    <dgm:pt modelId="{7E20240C-586E-4D8D-B248-B27602B0FE7D}" type="parTrans" cxnId="{A0FA50C9-BF12-4B40-89F6-EED3991C6E32}">
      <dgm:prSet/>
      <dgm:spPr/>
      <dgm:t>
        <a:bodyPr/>
        <a:lstStyle/>
        <a:p>
          <a:endParaRPr lang="en-GB"/>
        </a:p>
      </dgm:t>
    </dgm:pt>
    <dgm:pt modelId="{DA4028BD-1C64-4DD7-860D-065EA013E4AC}" type="sibTrans" cxnId="{A0FA50C9-BF12-4B40-89F6-EED3991C6E32}">
      <dgm:prSet/>
      <dgm:spPr/>
      <dgm:t>
        <a:bodyPr/>
        <a:lstStyle/>
        <a:p>
          <a:endParaRPr lang="en-GB"/>
        </a:p>
      </dgm:t>
    </dgm:pt>
    <dgm:pt modelId="{1FDF7BA8-8887-478F-B0FE-5E1550114E47}">
      <dgm:prSet/>
      <dgm:spPr/>
      <dgm:t>
        <a:bodyPr/>
        <a:lstStyle/>
        <a:p>
          <a:r>
            <a:rPr lang="en-GB" dirty="0"/>
            <a:t>Demonstrates a java spring boot project that sends messages to a Kafka cluster</a:t>
          </a:r>
        </a:p>
      </dgm:t>
    </dgm:pt>
    <dgm:pt modelId="{E5563F2A-CF7A-4D4B-B6CC-677433BC608F}" type="parTrans" cxnId="{6B76E4C2-6257-4FFC-9A9F-96CBF02FF418}">
      <dgm:prSet/>
      <dgm:spPr/>
      <dgm:t>
        <a:bodyPr/>
        <a:lstStyle/>
        <a:p>
          <a:endParaRPr lang="en-GB"/>
        </a:p>
      </dgm:t>
    </dgm:pt>
    <dgm:pt modelId="{414BFAEF-6D04-49D9-AD05-474F98019BC8}" type="sibTrans" cxnId="{6B76E4C2-6257-4FFC-9A9F-96CBF02FF418}">
      <dgm:prSet/>
      <dgm:spPr/>
      <dgm:t>
        <a:bodyPr/>
        <a:lstStyle/>
        <a:p>
          <a:endParaRPr lang="en-GB"/>
        </a:p>
      </dgm:t>
    </dgm:pt>
    <dgm:pt modelId="{AB053BB2-8CF8-4EC5-B4B4-CCA49F440BBD}">
      <dgm:prSet/>
      <dgm:spPr/>
      <dgm:t>
        <a:bodyPr/>
        <a:lstStyle/>
        <a:p>
          <a:r>
            <a:rPr lang="en-GB" dirty="0"/>
            <a:t>Included with the Stack-in-a-Box product</a:t>
          </a:r>
        </a:p>
      </dgm:t>
    </dgm:pt>
    <dgm:pt modelId="{1D94142E-9B28-4727-88EA-35A37B549570}" type="parTrans" cxnId="{0B7D3615-F502-4BA2-BC2F-59E24128276E}">
      <dgm:prSet/>
      <dgm:spPr/>
      <dgm:t>
        <a:bodyPr/>
        <a:lstStyle/>
        <a:p>
          <a:endParaRPr lang="en-GB"/>
        </a:p>
      </dgm:t>
    </dgm:pt>
    <dgm:pt modelId="{B8917E50-BFDA-440F-9713-C1F715F5662A}" type="sibTrans" cxnId="{0B7D3615-F502-4BA2-BC2F-59E24128276E}">
      <dgm:prSet/>
      <dgm:spPr/>
      <dgm:t>
        <a:bodyPr/>
        <a:lstStyle/>
        <a:p>
          <a:endParaRPr lang="en-GB"/>
        </a:p>
      </dgm:t>
    </dgm:pt>
    <dgm:pt modelId="{EFCD2632-829C-4D2F-92B3-BD256B394D9B}">
      <dgm:prSet/>
      <dgm:spPr/>
      <dgm:t>
        <a:bodyPr/>
        <a:lstStyle/>
        <a:p>
          <a:r>
            <a:rPr lang="en-GB" dirty="0"/>
            <a:t>Uses a Maven build strategy</a:t>
          </a:r>
        </a:p>
      </dgm:t>
    </dgm:pt>
    <dgm:pt modelId="{E55EECE2-0CB7-4EDF-9CD4-C29F1FE4E523}" type="parTrans" cxnId="{CD3CD4B7-3128-4BC4-B217-46A55E70FDB6}">
      <dgm:prSet/>
      <dgm:spPr/>
      <dgm:t>
        <a:bodyPr/>
        <a:lstStyle/>
        <a:p>
          <a:endParaRPr lang="en-GB"/>
        </a:p>
      </dgm:t>
    </dgm:pt>
    <dgm:pt modelId="{77B398A9-30FD-42BB-ABC8-609C8D896F25}" type="sibTrans" cxnId="{CD3CD4B7-3128-4BC4-B217-46A55E70FDB6}">
      <dgm:prSet/>
      <dgm:spPr/>
    </dgm:pt>
    <dgm:pt modelId="{CA5B8941-FB48-4972-AA23-875AAF035B40}">
      <dgm:prSet/>
      <dgm:spPr/>
      <dgm:t>
        <a:bodyPr/>
        <a:lstStyle/>
        <a:p>
          <a:r>
            <a:rPr lang="en-GB" dirty="0"/>
            <a:t>Hosted in </a:t>
          </a:r>
          <a:r>
            <a:rPr lang="en-GB" dirty="0" err="1"/>
            <a:t>Gitea</a:t>
          </a:r>
          <a:r>
            <a:rPr lang="en-GB" dirty="0"/>
            <a:t> SCM tool</a:t>
          </a:r>
        </a:p>
      </dgm:t>
    </dgm:pt>
    <dgm:pt modelId="{D6A76719-1F57-43FE-8955-54AD42EC55D4}" type="parTrans" cxnId="{8B2279AA-A61C-4F6A-8507-7D7B4EC7A619}">
      <dgm:prSet/>
      <dgm:spPr/>
      <dgm:t>
        <a:bodyPr/>
        <a:lstStyle/>
        <a:p>
          <a:endParaRPr lang="en-GB"/>
        </a:p>
      </dgm:t>
    </dgm:pt>
    <dgm:pt modelId="{37864A95-CE8F-4200-9C03-007E43B06473}" type="sibTrans" cxnId="{8B2279AA-A61C-4F6A-8507-7D7B4EC7A619}">
      <dgm:prSet/>
      <dgm:spPr/>
    </dgm:pt>
    <dgm:pt modelId="{130C4753-36EF-4AF6-ACA4-E91C4D99E783}">
      <dgm:prSet/>
      <dgm:spPr/>
      <dgm:t>
        <a:bodyPr/>
        <a:lstStyle/>
        <a:p>
          <a:r>
            <a:rPr lang="en-GB" dirty="0"/>
            <a:t>Includes a Jenkins pipeline to demonstrate automated build</a:t>
          </a:r>
        </a:p>
      </dgm:t>
    </dgm:pt>
    <dgm:pt modelId="{CC01405D-E80B-4025-9074-3332C5C434D0}" type="parTrans" cxnId="{4031D68A-1573-4E81-B9F5-ABEE4DD4A1DC}">
      <dgm:prSet/>
      <dgm:spPr/>
      <dgm:t>
        <a:bodyPr/>
        <a:lstStyle/>
        <a:p>
          <a:endParaRPr lang="en-GB"/>
        </a:p>
      </dgm:t>
    </dgm:pt>
    <dgm:pt modelId="{E20C7FE1-33A5-4BCA-9122-0ECB2AA8608C}" type="sibTrans" cxnId="{4031D68A-1573-4E81-B9F5-ABEE4DD4A1DC}">
      <dgm:prSet/>
      <dgm:spPr/>
    </dgm:pt>
    <dgm:pt modelId="{DDC3171F-9A81-4D80-BC89-C6A151227DF0}" type="pres">
      <dgm:prSet presAssocID="{6F95B925-FBF7-4124-97D5-5706649901D9}" presName="Name0" presStyleCnt="0">
        <dgm:presLayoutVars>
          <dgm:dir/>
          <dgm:animLvl val="lvl"/>
          <dgm:resizeHandles val="exact"/>
        </dgm:presLayoutVars>
      </dgm:prSet>
      <dgm:spPr/>
    </dgm:pt>
    <dgm:pt modelId="{15D7D0E3-4074-4ABF-98F9-C1C49EC9A9D1}" type="pres">
      <dgm:prSet presAssocID="{431E9D39-ED79-4899-90EB-20637D2C222F}" presName="linNode" presStyleCnt="0"/>
      <dgm:spPr/>
    </dgm:pt>
    <dgm:pt modelId="{F81719F6-3096-439A-BE7D-4F70A2166052}" type="pres">
      <dgm:prSet presAssocID="{431E9D39-ED79-4899-90EB-20637D2C222F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0A82B9B9-3695-40BE-9E0E-D1B8318C42F8}" type="pres">
      <dgm:prSet presAssocID="{431E9D39-ED79-4899-90EB-20637D2C222F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68363B0C-40C6-4270-9EA4-90A20A726C6F}" type="presOf" srcId="{431E9D39-ED79-4899-90EB-20637D2C222F}" destId="{F81719F6-3096-439A-BE7D-4F70A2166052}" srcOrd="0" destOrd="0" presId="urn:microsoft.com/office/officeart/2005/8/layout/vList5"/>
    <dgm:cxn modelId="{0B7D3615-F502-4BA2-BC2F-59E24128276E}" srcId="{431E9D39-ED79-4899-90EB-20637D2C222F}" destId="{AB053BB2-8CF8-4EC5-B4B4-CCA49F440BBD}" srcOrd="0" destOrd="0" parTransId="{1D94142E-9B28-4727-88EA-35A37B549570}" sibTransId="{B8917E50-BFDA-440F-9713-C1F715F5662A}"/>
    <dgm:cxn modelId="{F493783D-EC13-4A74-85A7-9C3F00FBCCE1}" type="presOf" srcId="{EFCD2632-829C-4D2F-92B3-BD256B394D9B}" destId="{0A82B9B9-3695-40BE-9E0E-D1B8318C42F8}" srcOrd="0" destOrd="2" presId="urn:microsoft.com/office/officeart/2005/8/layout/vList5"/>
    <dgm:cxn modelId="{5CEC305B-D08E-4AC0-AF2E-07D727C0D8C1}" type="presOf" srcId="{1FDF7BA8-8887-478F-B0FE-5E1550114E47}" destId="{0A82B9B9-3695-40BE-9E0E-D1B8318C42F8}" srcOrd="0" destOrd="1" presId="urn:microsoft.com/office/officeart/2005/8/layout/vList5"/>
    <dgm:cxn modelId="{7C6D8363-B13A-4C01-B079-88130C357233}" type="presOf" srcId="{130C4753-36EF-4AF6-ACA4-E91C4D99E783}" destId="{0A82B9B9-3695-40BE-9E0E-D1B8318C42F8}" srcOrd="0" destOrd="4" presId="urn:microsoft.com/office/officeart/2005/8/layout/vList5"/>
    <dgm:cxn modelId="{2EFCDE7D-FE74-451A-BE65-9B880BBD8B44}" type="presOf" srcId="{6F95B925-FBF7-4124-97D5-5706649901D9}" destId="{DDC3171F-9A81-4D80-BC89-C6A151227DF0}" srcOrd="0" destOrd="0" presId="urn:microsoft.com/office/officeart/2005/8/layout/vList5"/>
    <dgm:cxn modelId="{4031D68A-1573-4E81-B9F5-ABEE4DD4A1DC}" srcId="{AB053BB2-8CF8-4EC5-B4B4-CCA49F440BBD}" destId="{130C4753-36EF-4AF6-ACA4-E91C4D99E783}" srcOrd="3" destOrd="0" parTransId="{CC01405D-E80B-4025-9074-3332C5C434D0}" sibTransId="{E20C7FE1-33A5-4BCA-9122-0ECB2AA8608C}"/>
    <dgm:cxn modelId="{8B2279AA-A61C-4F6A-8507-7D7B4EC7A619}" srcId="{AB053BB2-8CF8-4EC5-B4B4-CCA49F440BBD}" destId="{CA5B8941-FB48-4972-AA23-875AAF035B40}" srcOrd="2" destOrd="0" parTransId="{D6A76719-1F57-43FE-8955-54AD42EC55D4}" sibTransId="{37864A95-CE8F-4200-9C03-007E43B06473}"/>
    <dgm:cxn modelId="{CD3CD4B7-3128-4BC4-B217-46A55E70FDB6}" srcId="{AB053BB2-8CF8-4EC5-B4B4-CCA49F440BBD}" destId="{EFCD2632-829C-4D2F-92B3-BD256B394D9B}" srcOrd="1" destOrd="0" parTransId="{E55EECE2-0CB7-4EDF-9CD4-C29F1FE4E523}" sibTransId="{77B398A9-30FD-42BB-ABC8-609C8D896F25}"/>
    <dgm:cxn modelId="{6B76E4C2-6257-4FFC-9A9F-96CBF02FF418}" srcId="{AB053BB2-8CF8-4EC5-B4B4-CCA49F440BBD}" destId="{1FDF7BA8-8887-478F-B0FE-5E1550114E47}" srcOrd="0" destOrd="0" parTransId="{E5563F2A-CF7A-4D4B-B6CC-677433BC608F}" sibTransId="{414BFAEF-6D04-49D9-AD05-474F98019BC8}"/>
    <dgm:cxn modelId="{A0FA50C9-BF12-4B40-89F6-EED3991C6E32}" srcId="{6F95B925-FBF7-4124-97D5-5706649901D9}" destId="{431E9D39-ED79-4899-90EB-20637D2C222F}" srcOrd="0" destOrd="0" parTransId="{7E20240C-586E-4D8D-B248-B27602B0FE7D}" sibTransId="{DA4028BD-1C64-4DD7-860D-065EA013E4AC}"/>
    <dgm:cxn modelId="{CB2262CF-CE71-4AE5-9C2A-E3C894FCB060}" type="presOf" srcId="{CA5B8941-FB48-4972-AA23-875AAF035B40}" destId="{0A82B9B9-3695-40BE-9E0E-D1B8318C42F8}" srcOrd="0" destOrd="3" presId="urn:microsoft.com/office/officeart/2005/8/layout/vList5"/>
    <dgm:cxn modelId="{CBF5BADA-201E-4E6E-B0F1-956CEC456191}" type="presOf" srcId="{AB053BB2-8CF8-4EC5-B4B4-CCA49F440BBD}" destId="{0A82B9B9-3695-40BE-9E0E-D1B8318C42F8}" srcOrd="0" destOrd="0" presId="urn:microsoft.com/office/officeart/2005/8/layout/vList5"/>
    <dgm:cxn modelId="{59F21D51-17F7-4666-BA54-76150E055140}" type="presParOf" srcId="{DDC3171F-9A81-4D80-BC89-C6A151227DF0}" destId="{15D7D0E3-4074-4ABF-98F9-C1C49EC9A9D1}" srcOrd="0" destOrd="0" presId="urn:microsoft.com/office/officeart/2005/8/layout/vList5"/>
    <dgm:cxn modelId="{C6B90516-EB65-495F-AA10-58894A2FC9C9}" type="presParOf" srcId="{15D7D0E3-4074-4ABF-98F9-C1C49EC9A9D1}" destId="{F81719F6-3096-439A-BE7D-4F70A2166052}" srcOrd="0" destOrd="0" presId="urn:microsoft.com/office/officeart/2005/8/layout/vList5"/>
    <dgm:cxn modelId="{F571613A-730A-4192-AC81-90961B6F9CAD}" type="presParOf" srcId="{15D7D0E3-4074-4ABF-98F9-C1C49EC9A9D1}" destId="{0A82B9B9-3695-40BE-9E0E-D1B8318C42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C18210-2F9D-4B80-9451-6447851ED6B8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3D6720E5-64FB-493A-914D-E356306B886E}">
      <dgm:prSet phldrT="[Text]"/>
      <dgm:spPr/>
      <dgm:t>
        <a:bodyPr/>
        <a:lstStyle/>
        <a:p>
          <a:r>
            <a:rPr lang="en-GB"/>
            <a:t>Checkout</a:t>
          </a:r>
        </a:p>
      </dgm:t>
    </dgm:pt>
    <dgm:pt modelId="{C43323AD-F5D9-4F78-833F-BC882FE61EF8}" type="parTrans" cxnId="{28753D3B-EB45-4B27-8D5C-1C31A2499884}">
      <dgm:prSet/>
      <dgm:spPr/>
      <dgm:t>
        <a:bodyPr/>
        <a:lstStyle/>
        <a:p>
          <a:endParaRPr lang="en-GB"/>
        </a:p>
      </dgm:t>
    </dgm:pt>
    <dgm:pt modelId="{0CC20E08-A534-495F-A72C-646D5BC94872}" type="sibTrans" cxnId="{28753D3B-EB45-4B27-8D5C-1C31A2499884}">
      <dgm:prSet/>
      <dgm:spPr/>
      <dgm:t>
        <a:bodyPr/>
        <a:lstStyle/>
        <a:p>
          <a:endParaRPr lang="en-GB"/>
        </a:p>
      </dgm:t>
    </dgm:pt>
    <dgm:pt modelId="{D8735113-B240-4829-A9A7-F77C14DA030E}">
      <dgm:prSet phldrT="[Text]"/>
      <dgm:spPr/>
      <dgm:t>
        <a:bodyPr/>
        <a:lstStyle/>
        <a:p>
          <a:r>
            <a:rPr lang="en-GB" dirty="0"/>
            <a:t>Run automated tests</a:t>
          </a:r>
        </a:p>
      </dgm:t>
    </dgm:pt>
    <dgm:pt modelId="{D804E423-3AA0-4FB7-95F1-7298C1029EEE}" type="parTrans" cxnId="{D323E154-40DB-4294-924E-ACD2B9907548}">
      <dgm:prSet/>
      <dgm:spPr/>
      <dgm:t>
        <a:bodyPr/>
        <a:lstStyle/>
        <a:p>
          <a:endParaRPr lang="en-GB"/>
        </a:p>
      </dgm:t>
    </dgm:pt>
    <dgm:pt modelId="{36988A0D-FBDD-4FFF-965A-C7CD67D65346}" type="sibTrans" cxnId="{D323E154-40DB-4294-924E-ACD2B9907548}">
      <dgm:prSet/>
      <dgm:spPr/>
      <dgm:t>
        <a:bodyPr/>
        <a:lstStyle/>
        <a:p>
          <a:endParaRPr lang="en-GB"/>
        </a:p>
      </dgm:t>
    </dgm:pt>
    <dgm:pt modelId="{30EDD3A1-A453-4608-822F-8E455FF889EA}">
      <dgm:prSet phldrT="[Text]"/>
      <dgm:spPr/>
      <dgm:t>
        <a:bodyPr/>
        <a:lstStyle/>
        <a:p>
          <a:r>
            <a:rPr lang="en-GB" dirty="0" err="1"/>
            <a:t>Sonarqube</a:t>
          </a:r>
          <a:r>
            <a:rPr lang="en-GB" dirty="0"/>
            <a:t> analysis</a:t>
          </a:r>
        </a:p>
      </dgm:t>
    </dgm:pt>
    <dgm:pt modelId="{ACEA4D4F-12AB-4EBD-BAE9-58E6C28A25E7}" type="parTrans" cxnId="{BA731331-2DDC-4486-A064-62BF2F64FB60}">
      <dgm:prSet/>
      <dgm:spPr/>
      <dgm:t>
        <a:bodyPr/>
        <a:lstStyle/>
        <a:p>
          <a:endParaRPr lang="en-GB"/>
        </a:p>
      </dgm:t>
    </dgm:pt>
    <dgm:pt modelId="{782ECB2A-A0A4-48BC-B2EE-552CE36A6CBD}" type="sibTrans" cxnId="{BA731331-2DDC-4486-A064-62BF2F64FB60}">
      <dgm:prSet/>
      <dgm:spPr/>
      <dgm:t>
        <a:bodyPr/>
        <a:lstStyle/>
        <a:p>
          <a:endParaRPr lang="en-GB"/>
        </a:p>
      </dgm:t>
    </dgm:pt>
    <dgm:pt modelId="{EDF02947-13A9-4357-A7ED-78D5006D2825}">
      <dgm:prSet phldrT="[Text]"/>
      <dgm:spPr/>
      <dgm:t>
        <a:bodyPr/>
        <a:lstStyle/>
        <a:p>
          <a:r>
            <a:rPr lang="en-GB"/>
            <a:t>Compile</a:t>
          </a:r>
        </a:p>
      </dgm:t>
    </dgm:pt>
    <dgm:pt modelId="{C6F0A908-D5B8-4AA9-A4ED-9547A907584D}" type="parTrans" cxnId="{4D99B1F2-DD84-43E6-84E8-5C7FF594B777}">
      <dgm:prSet/>
      <dgm:spPr/>
      <dgm:t>
        <a:bodyPr/>
        <a:lstStyle/>
        <a:p>
          <a:endParaRPr lang="en-GB"/>
        </a:p>
      </dgm:t>
    </dgm:pt>
    <dgm:pt modelId="{66031CC3-AE5B-4E24-9154-FA1DAEB183E8}" type="sibTrans" cxnId="{4D99B1F2-DD84-43E6-84E8-5C7FF594B777}">
      <dgm:prSet/>
      <dgm:spPr/>
      <dgm:t>
        <a:bodyPr/>
        <a:lstStyle/>
        <a:p>
          <a:endParaRPr lang="en-GB"/>
        </a:p>
      </dgm:t>
    </dgm:pt>
    <dgm:pt modelId="{1363C6F0-4C81-413E-A50B-C9CBBFF7F187}">
      <dgm:prSet phldrT="[Text]"/>
      <dgm:spPr/>
      <dgm:t>
        <a:bodyPr/>
        <a:lstStyle/>
        <a:p>
          <a:r>
            <a:rPr lang="en-GB"/>
            <a:t>Create build config</a:t>
          </a:r>
        </a:p>
      </dgm:t>
    </dgm:pt>
    <dgm:pt modelId="{8BAB5C94-704E-4992-AA6B-33D89EC8355A}" type="parTrans" cxnId="{1F35A13B-AFA8-4DAF-A68D-E74BB77A4E27}">
      <dgm:prSet/>
      <dgm:spPr/>
      <dgm:t>
        <a:bodyPr/>
        <a:lstStyle/>
        <a:p>
          <a:endParaRPr lang="en-GB"/>
        </a:p>
      </dgm:t>
    </dgm:pt>
    <dgm:pt modelId="{C288855F-BE45-4852-BCBF-B0C04E60457B}" type="sibTrans" cxnId="{1F35A13B-AFA8-4DAF-A68D-E74BB77A4E27}">
      <dgm:prSet/>
      <dgm:spPr/>
      <dgm:t>
        <a:bodyPr/>
        <a:lstStyle/>
        <a:p>
          <a:endParaRPr lang="en-GB"/>
        </a:p>
      </dgm:t>
    </dgm:pt>
    <dgm:pt modelId="{B676A5AD-FA76-41EC-B105-63D2F8C64CEA}">
      <dgm:prSet phldrT="[Text]"/>
      <dgm:spPr/>
      <dgm:t>
        <a:bodyPr/>
        <a:lstStyle/>
        <a:p>
          <a:r>
            <a:rPr lang="en-GB"/>
            <a:t>Build s2i</a:t>
          </a:r>
        </a:p>
      </dgm:t>
    </dgm:pt>
    <dgm:pt modelId="{21490A1E-C69C-4002-B903-EF8AF393A203}" type="parTrans" cxnId="{AED4E4DD-1F4C-4454-BBAF-707476B9E7C0}">
      <dgm:prSet/>
      <dgm:spPr/>
      <dgm:t>
        <a:bodyPr/>
        <a:lstStyle/>
        <a:p>
          <a:endParaRPr lang="en-GB"/>
        </a:p>
      </dgm:t>
    </dgm:pt>
    <dgm:pt modelId="{E7B820E8-D867-4623-8D47-9FBAB1E538C7}" type="sibTrans" cxnId="{AED4E4DD-1F4C-4454-BBAF-707476B9E7C0}">
      <dgm:prSet/>
      <dgm:spPr/>
      <dgm:t>
        <a:bodyPr/>
        <a:lstStyle/>
        <a:p>
          <a:endParaRPr lang="en-GB"/>
        </a:p>
      </dgm:t>
    </dgm:pt>
    <dgm:pt modelId="{772CA062-94BF-4F54-B87A-08CC98B87A30}">
      <dgm:prSet phldrT="[Text]"/>
      <dgm:spPr/>
      <dgm:t>
        <a:bodyPr/>
        <a:lstStyle/>
        <a:p>
          <a:r>
            <a:rPr lang="en-GB"/>
            <a:t>Create deployment config</a:t>
          </a:r>
        </a:p>
      </dgm:t>
    </dgm:pt>
    <dgm:pt modelId="{EC0E0DB1-1FD4-424E-85B2-9EEAFB5814A9}" type="parTrans" cxnId="{9A1349E1-AA37-4598-8F38-149266B12CA5}">
      <dgm:prSet/>
      <dgm:spPr/>
      <dgm:t>
        <a:bodyPr/>
        <a:lstStyle/>
        <a:p>
          <a:endParaRPr lang="en-GB"/>
        </a:p>
      </dgm:t>
    </dgm:pt>
    <dgm:pt modelId="{EE0D9226-383D-47CE-ADE9-23CBF73277E7}" type="sibTrans" cxnId="{9A1349E1-AA37-4598-8F38-149266B12CA5}">
      <dgm:prSet/>
      <dgm:spPr/>
      <dgm:t>
        <a:bodyPr/>
        <a:lstStyle/>
        <a:p>
          <a:endParaRPr lang="en-GB"/>
        </a:p>
      </dgm:t>
    </dgm:pt>
    <dgm:pt modelId="{0E228B87-7192-4CE3-84A7-3EACAD71239E}">
      <dgm:prSet phldrT="[Text]"/>
      <dgm:spPr/>
      <dgm:t>
        <a:bodyPr/>
        <a:lstStyle/>
        <a:p>
          <a:r>
            <a:rPr lang="en-GB"/>
            <a:t>Tag new image</a:t>
          </a:r>
        </a:p>
      </dgm:t>
    </dgm:pt>
    <dgm:pt modelId="{CC387BA9-2FDA-46E9-BF5B-BD3C01C6E6F1}" type="parTrans" cxnId="{C8EF701E-4872-432E-8303-C9D29F4773AA}">
      <dgm:prSet/>
      <dgm:spPr/>
      <dgm:t>
        <a:bodyPr/>
        <a:lstStyle/>
        <a:p>
          <a:endParaRPr lang="en-GB"/>
        </a:p>
      </dgm:t>
    </dgm:pt>
    <dgm:pt modelId="{20E52076-3BFF-4A85-B1E3-E4FC26455B5C}" type="sibTrans" cxnId="{C8EF701E-4872-432E-8303-C9D29F4773AA}">
      <dgm:prSet/>
      <dgm:spPr/>
      <dgm:t>
        <a:bodyPr/>
        <a:lstStyle/>
        <a:p>
          <a:endParaRPr lang="en-GB"/>
        </a:p>
      </dgm:t>
    </dgm:pt>
    <dgm:pt modelId="{82C02747-4446-4D1F-991D-EF277007BE33}">
      <dgm:prSet phldrT="[Text]"/>
      <dgm:spPr/>
      <dgm:t>
        <a:bodyPr/>
        <a:lstStyle/>
        <a:p>
          <a:r>
            <a:rPr lang="en-GB"/>
            <a:t>Rollout deployment</a:t>
          </a:r>
        </a:p>
      </dgm:t>
    </dgm:pt>
    <dgm:pt modelId="{92AE232C-2A28-436F-93EE-03A5471AA0E7}" type="parTrans" cxnId="{C3BB09E8-EFC3-4629-8719-39787C102C0D}">
      <dgm:prSet/>
      <dgm:spPr/>
      <dgm:t>
        <a:bodyPr/>
        <a:lstStyle/>
        <a:p>
          <a:endParaRPr lang="en-GB"/>
        </a:p>
      </dgm:t>
    </dgm:pt>
    <dgm:pt modelId="{6EF3347B-4632-419E-B1F5-D207F4CDDFE1}" type="sibTrans" cxnId="{C3BB09E8-EFC3-4629-8719-39787C102C0D}">
      <dgm:prSet/>
      <dgm:spPr/>
      <dgm:t>
        <a:bodyPr/>
        <a:lstStyle/>
        <a:p>
          <a:endParaRPr lang="en-GB"/>
        </a:p>
      </dgm:t>
    </dgm:pt>
    <dgm:pt modelId="{FF82C578-993A-4B53-BF1A-D5932E6AA8AC}" type="pres">
      <dgm:prSet presAssocID="{09C18210-2F9D-4B80-9451-6447851ED6B8}" presName="CompostProcess" presStyleCnt="0">
        <dgm:presLayoutVars>
          <dgm:dir/>
          <dgm:resizeHandles val="exact"/>
        </dgm:presLayoutVars>
      </dgm:prSet>
      <dgm:spPr/>
    </dgm:pt>
    <dgm:pt modelId="{6401AE6A-1EA0-45B2-9267-345BBCEE283A}" type="pres">
      <dgm:prSet presAssocID="{09C18210-2F9D-4B80-9451-6447851ED6B8}" presName="arrow" presStyleLbl="bgShp" presStyleIdx="0" presStyleCnt="1"/>
      <dgm:spPr/>
    </dgm:pt>
    <dgm:pt modelId="{BD0A3B03-F555-40BA-AF10-72AF1500C7CD}" type="pres">
      <dgm:prSet presAssocID="{09C18210-2F9D-4B80-9451-6447851ED6B8}" presName="linearProcess" presStyleCnt="0"/>
      <dgm:spPr/>
    </dgm:pt>
    <dgm:pt modelId="{5954DD35-9A45-4C00-8D9C-B7A8E5B62E39}" type="pres">
      <dgm:prSet presAssocID="{3D6720E5-64FB-493A-914D-E356306B886E}" presName="textNode" presStyleLbl="node1" presStyleIdx="0" presStyleCnt="9">
        <dgm:presLayoutVars>
          <dgm:bulletEnabled val="1"/>
        </dgm:presLayoutVars>
      </dgm:prSet>
      <dgm:spPr/>
    </dgm:pt>
    <dgm:pt modelId="{60287332-91D4-43D1-BC5C-1307D9D80651}" type="pres">
      <dgm:prSet presAssocID="{0CC20E08-A534-495F-A72C-646D5BC94872}" presName="sibTrans" presStyleCnt="0"/>
      <dgm:spPr/>
    </dgm:pt>
    <dgm:pt modelId="{2B9335E1-58A9-40C7-84CB-DA06A81180B4}" type="pres">
      <dgm:prSet presAssocID="{D8735113-B240-4829-A9A7-F77C14DA030E}" presName="textNode" presStyleLbl="node1" presStyleIdx="1" presStyleCnt="9">
        <dgm:presLayoutVars>
          <dgm:bulletEnabled val="1"/>
        </dgm:presLayoutVars>
      </dgm:prSet>
      <dgm:spPr/>
    </dgm:pt>
    <dgm:pt modelId="{6BE27F98-1B53-48B7-994B-376E185FF49E}" type="pres">
      <dgm:prSet presAssocID="{36988A0D-FBDD-4FFF-965A-C7CD67D65346}" presName="sibTrans" presStyleCnt="0"/>
      <dgm:spPr/>
    </dgm:pt>
    <dgm:pt modelId="{561B78C5-5552-4210-B1D8-F425D9A5BECA}" type="pres">
      <dgm:prSet presAssocID="{30EDD3A1-A453-4608-822F-8E455FF889EA}" presName="textNode" presStyleLbl="node1" presStyleIdx="2" presStyleCnt="9">
        <dgm:presLayoutVars>
          <dgm:bulletEnabled val="1"/>
        </dgm:presLayoutVars>
      </dgm:prSet>
      <dgm:spPr/>
    </dgm:pt>
    <dgm:pt modelId="{D0BDAEAF-D5A6-481E-AE29-97080374321E}" type="pres">
      <dgm:prSet presAssocID="{782ECB2A-A0A4-48BC-B2EE-552CE36A6CBD}" presName="sibTrans" presStyleCnt="0"/>
      <dgm:spPr/>
    </dgm:pt>
    <dgm:pt modelId="{86D9F1EC-2C4D-4657-B734-DC0BC386E5A6}" type="pres">
      <dgm:prSet presAssocID="{EDF02947-13A9-4357-A7ED-78D5006D2825}" presName="textNode" presStyleLbl="node1" presStyleIdx="3" presStyleCnt="9">
        <dgm:presLayoutVars>
          <dgm:bulletEnabled val="1"/>
        </dgm:presLayoutVars>
      </dgm:prSet>
      <dgm:spPr/>
    </dgm:pt>
    <dgm:pt modelId="{E17008AB-C238-4839-86A6-09B777890662}" type="pres">
      <dgm:prSet presAssocID="{66031CC3-AE5B-4E24-9154-FA1DAEB183E8}" presName="sibTrans" presStyleCnt="0"/>
      <dgm:spPr/>
    </dgm:pt>
    <dgm:pt modelId="{56C30415-2D16-4330-B4F1-50D8DE0BF2DD}" type="pres">
      <dgm:prSet presAssocID="{1363C6F0-4C81-413E-A50B-C9CBBFF7F187}" presName="textNode" presStyleLbl="node1" presStyleIdx="4" presStyleCnt="9">
        <dgm:presLayoutVars>
          <dgm:bulletEnabled val="1"/>
        </dgm:presLayoutVars>
      </dgm:prSet>
      <dgm:spPr/>
    </dgm:pt>
    <dgm:pt modelId="{DE56E132-4370-4811-9312-F8FDD846894D}" type="pres">
      <dgm:prSet presAssocID="{C288855F-BE45-4852-BCBF-B0C04E60457B}" presName="sibTrans" presStyleCnt="0"/>
      <dgm:spPr/>
    </dgm:pt>
    <dgm:pt modelId="{17257AD1-79A4-4D45-96DD-CDA906D0BC0C}" type="pres">
      <dgm:prSet presAssocID="{B676A5AD-FA76-41EC-B105-63D2F8C64CEA}" presName="textNode" presStyleLbl="node1" presStyleIdx="5" presStyleCnt="9">
        <dgm:presLayoutVars>
          <dgm:bulletEnabled val="1"/>
        </dgm:presLayoutVars>
      </dgm:prSet>
      <dgm:spPr/>
    </dgm:pt>
    <dgm:pt modelId="{2CBECB81-1020-4219-A8ED-CB8941767834}" type="pres">
      <dgm:prSet presAssocID="{E7B820E8-D867-4623-8D47-9FBAB1E538C7}" presName="sibTrans" presStyleCnt="0"/>
      <dgm:spPr/>
    </dgm:pt>
    <dgm:pt modelId="{A116F563-A14C-4334-A9E6-A19FA95D3E51}" type="pres">
      <dgm:prSet presAssocID="{772CA062-94BF-4F54-B87A-08CC98B87A30}" presName="textNode" presStyleLbl="node1" presStyleIdx="6" presStyleCnt="9">
        <dgm:presLayoutVars>
          <dgm:bulletEnabled val="1"/>
        </dgm:presLayoutVars>
      </dgm:prSet>
      <dgm:spPr/>
    </dgm:pt>
    <dgm:pt modelId="{1B7C859B-5D15-4EDA-84D2-9C50811C45E9}" type="pres">
      <dgm:prSet presAssocID="{EE0D9226-383D-47CE-ADE9-23CBF73277E7}" presName="sibTrans" presStyleCnt="0"/>
      <dgm:spPr/>
    </dgm:pt>
    <dgm:pt modelId="{675A797A-926E-4530-94D8-D0924817769B}" type="pres">
      <dgm:prSet presAssocID="{0E228B87-7192-4CE3-84A7-3EACAD71239E}" presName="textNode" presStyleLbl="node1" presStyleIdx="7" presStyleCnt="9">
        <dgm:presLayoutVars>
          <dgm:bulletEnabled val="1"/>
        </dgm:presLayoutVars>
      </dgm:prSet>
      <dgm:spPr/>
    </dgm:pt>
    <dgm:pt modelId="{19988434-F7A8-48EA-8E73-469C0F142CD8}" type="pres">
      <dgm:prSet presAssocID="{20E52076-3BFF-4A85-B1E3-E4FC26455B5C}" presName="sibTrans" presStyleCnt="0"/>
      <dgm:spPr/>
    </dgm:pt>
    <dgm:pt modelId="{EF5B8515-5253-4C4C-B2B5-A87F61FB5BDB}" type="pres">
      <dgm:prSet presAssocID="{82C02747-4446-4D1F-991D-EF277007BE33}" presName="textNode" presStyleLbl="node1" presStyleIdx="8" presStyleCnt="9">
        <dgm:presLayoutVars>
          <dgm:bulletEnabled val="1"/>
        </dgm:presLayoutVars>
      </dgm:prSet>
      <dgm:spPr/>
    </dgm:pt>
  </dgm:ptLst>
  <dgm:cxnLst>
    <dgm:cxn modelId="{CA7E6204-639A-4FFE-9434-1CA6AB5A7CA2}" type="presOf" srcId="{82C02747-4446-4D1F-991D-EF277007BE33}" destId="{EF5B8515-5253-4C4C-B2B5-A87F61FB5BDB}" srcOrd="0" destOrd="0" presId="urn:microsoft.com/office/officeart/2005/8/layout/hProcess9"/>
    <dgm:cxn modelId="{C1159A1A-8B5C-4558-8F54-65D99EE01A95}" type="presOf" srcId="{EDF02947-13A9-4357-A7ED-78D5006D2825}" destId="{86D9F1EC-2C4D-4657-B734-DC0BC386E5A6}" srcOrd="0" destOrd="0" presId="urn:microsoft.com/office/officeart/2005/8/layout/hProcess9"/>
    <dgm:cxn modelId="{C8EF701E-4872-432E-8303-C9D29F4773AA}" srcId="{09C18210-2F9D-4B80-9451-6447851ED6B8}" destId="{0E228B87-7192-4CE3-84A7-3EACAD71239E}" srcOrd="7" destOrd="0" parTransId="{CC387BA9-2FDA-46E9-BF5B-BD3C01C6E6F1}" sibTransId="{20E52076-3BFF-4A85-B1E3-E4FC26455B5C}"/>
    <dgm:cxn modelId="{BA731331-2DDC-4486-A064-62BF2F64FB60}" srcId="{09C18210-2F9D-4B80-9451-6447851ED6B8}" destId="{30EDD3A1-A453-4608-822F-8E455FF889EA}" srcOrd="2" destOrd="0" parTransId="{ACEA4D4F-12AB-4EBD-BAE9-58E6C28A25E7}" sibTransId="{782ECB2A-A0A4-48BC-B2EE-552CE36A6CBD}"/>
    <dgm:cxn modelId="{28753D3B-EB45-4B27-8D5C-1C31A2499884}" srcId="{09C18210-2F9D-4B80-9451-6447851ED6B8}" destId="{3D6720E5-64FB-493A-914D-E356306B886E}" srcOrd="0" destOrd="0" parTransId="{C43323AD-F5D9-4F78-833F-BC882FE61EF8}" sibTransId="{0CC20E08-A534-495F-A72C-646D5BC94872}"/>
    <dgm:cxn modelId="{1F35A13B-AFA8-4DAF-A68D-E74BB77A4E27}" srcId="{09C18210-2F9D-4B80-9451-6447851ED6B8}" destId="{1363C6F0-4C81-413E-A50B-C9CBBFF7F187}" srcOrd="4" destOrd="0" parTransId="{8BAB5C94-704E-4992-AA6B-33D89EC8355A}" sibTransId="{C288855F-BE45-4852-BCBF-B0C04E60457B}"/>
    <dgm:cxn modelId="{76E3223E-6F3B-49E6-86E9-127A2CA06BBB}" type="presOf" srcId="{3D6720E5-64FB-493A-914D-E356306B886E}" destId="{5954DD35-9A45-4C00-8D9C-B7A8E5B62E39}" srcOrd="0" destOrd="0" presId="urn:microsoft.com/office/officeart/2005/8/layout/hProcess9"/>
    <dgm:cxn modelId="{0791515D-9E29-4AB5-AB9D-42E8384ED2FA}" type="presOf" srcId="{772CA062-94BF-4F54-B87A-08CC98B87A30}" destId="{A116F563-A14C-4334-A9E6-A19FA95D3E51}" srcOrd="0" destOrd="0" presId="urn:microsoft.com/office/officeart/2005/8/layout/hProcess9"/>
    <dgm:cxn modelId="{D323E154-40DB-4294-924E-ACD2B9907548}" srcId="{09C18210-2F9D-4B80-9451-6447851ED6B8}" destId="{D8735113-B240-4829-A9A7-F77C14DA030E}" srcOrd="1" destOrd="0" parTransId="{D804E423-3AA0-4FB7-95F1-7298C1029EEE}" sibTransId="{36988A0D-FBDD-4FFF-965A-C7CD67D65346}"/>
    <dgm:cxn modelId="{AB53048E-9A34-4EAA-AF89-7B282CB9AB55}" type="presOf" srcId="{B676A5AD-FA76-41EC-B105-63D2F8C64CEA}" destId="{17257AD1-79A4-4D45-96DD-CDA906D0BC0C}" srcOrd="0" destOrd="0" presId="urn:microsoft.com/office/officeart/2005/8/layout/hProcess9"/>
    <dgm:cxn modelId="{6E3E32B6-32B1-4DE3-9857-CA74C5F4D0C2}" type="presOf" srcId="{1363C6F0-4C81-413E-A50B-C9CBBFF7F187}" destId="{56C30415-2D16-4330-B4F1-50D8DE0BF2DD}" srcOrd="0" destOrd="0" presId="urn:microsoft.com/office/officeart/2005/8/layout/hProcess9"/>
    <dgm:cxn modelId="{3BDDFCCA-2F27-4BB4-890B-B24AD7481131}" type="presOf" srcId="{30EDD3A1-A453-4608-822F-8E455FF889EA}" destId="{561B78C5-5552-4210-B1D8-F425D9A5BECA}" srcOrd="0" destOrd="0" presId="urn:microsoft.com/office/officeart/2005/8/layout/hProcess9"/>
    <dgm:cxn modelId="{AED4E4DD-1F4C-4454-BBAF-707476B9E7C0}" srcId="{09C18210-2F9D-4B80-9451-6447851ED6B8}" destId="{B676A5AD-FA76-41EC-B105-63D2F8C64CEA}" srcOrd="5" destOrd="0" parTransId="{21490A1E-C69C-4002-B903-EF8AF393A203}" sibTransId="{E7B820E8-D867-4623-8D47-9FBAB1E538C7}"/>
    <dgm:cxn modelId="{9A1349E1-AA37-4598-8F38-149266B12CA5}" srcId="{09C18210-2F9D-4B80-9451-6447851ED6B8}" destId="{772CA062-94BF-4F54-B87A-08CC98B87A30}" srcOrd="6" destOrd="0" parTransId="{EC0E0DB1-1FD4-424E-85B2-9EEAFB5814A9}" sibTransId="{EE0D9226-383D-47CE-ADE9-23CBF73277E7}"/>
    <dgm:cxn modelId="{990C5FE6-8334-4B9A-82E8-061CB7539894}" type="presOf" srcId="{D8735113-B240-4829-A9A7-F77C14DA030E}" destId="{2B9335E1-58A9-40C7-84CB-DA06A81180B4}" srcOrd="0" destOrd="0" presId="urn:microsoft.com/office/officeart/2005/8/layout/hProcess9"/>
    <dgm:cxn modelId="{C3BB09E8-EFC3-4629-8719-39787C102C0D}" srcId="{09C18210-2F9D-4B80-9451-6447851ED6B8}" destId="{82C02747-4446-4D1F-991D-EF277007BE33}" srcOrd="8" destOrd="0" parTransId="{92AE232C-2A28-436F-93EE-03A5471AA0E7}" sibTransId="{6EF3347B-4632-419E-B1F5-D207F4CDDFE1}"/>
    <dgm:cxn modelId="{105E5BF1-B416-468F-AFA5-E1169EF0C37D}" type="presOf" srcId="{09C18210-2F9D-4B80-9451-6447851ED6B8}" destId="{FF82C578-993A-4B53-BF1A-D5932E6AA8AC}" srcOrd="0" destOrd="0" presId="urn:microsoft.com/office/officeart/2005/8/layout/hProcess9"/>
    <dgm:cxn modelId="{4D99B1F2-DD84-43E6-84E8-5C7FF594B777}" srcId="{09C18210-2F9D-4B80-9451-6447851ED6B8}" destId="{EDF02947-13A9-4357-A7ED-78D5006D2825}" srcOrd="3" destOrd="0" parTransId="{C6F0A908-D5B8-4AA9-A4ED-9547A907584D}" sibTransId="{66031CC3-AE5B-4E24-9154-FA1DAEB183E8}"/>
    <dgm:cxn modelId="{BC519DF4-8C66-44C0-AA7F-D217ABFDEE4C}" type="presOf" srcId="{0E228B87-7192-4CE3-84A7-3EACAD71239E}" destId="{675A797A-926E-4530-94D8-D0924817769B}" srcOrd="0" destOrd="0" presId="urn:microsoft.com/office/officeart/2005/8/layout/hProcess9"/>
    <dgm:cxn modelId="{119B2BF2-3E1E-42F2-91C3-6E47AD274D2F}" type="presParOf" srcId="{FF82C578-993A-4B53-BF1A-D5932E6AA8AC}" destId="{6401AE6A-1EA0-45B2-9267-345BBCEE283A}" srcOrd="0" destOrd="0" presId="urn:microsoft.com/office/officeart/2005/8/layout/hProcess9"/>
    <dgm:cxn modelId="{A76EB939-3346-481D-A3A1-9AE672E8BEE8}" type="presParOf" srcId="{FF82C578-993A-4B53-BF1A-D5932E6AA8AC}" destId="{BD0A3B03-F555-40BA-AF10-72AF1500C7CD}" srcOrd="1" destOrd="0" presId="urn:microsoft.com/office/officeart/2005/8/layout/hProcess9"/>
    <dgm:cxn modelId="{BAA21FF7-214D-4C6D-B193-BE802E906E53}" type="presParOf" srcId="{BD0A3B03-F555-40BA-AF10-72AF1500C7CD}" destId="{5954DD35-9A45-4C00-8D9C-B7A8E5B62E39}" srcOrd="0" destOrd="0" presId="urn:microsoft.com/office/officeart/2005/8/layout/hProcess9"/>
    <dgm:cxn modelId="{255F2123-18E8-40CD-88CD-217B4B67BD72}" type="presParOf" srcId="{BD0A3B03-F555-40BA-AF10-72AF1500C7CD}" destId="{60287332-91D4-43D1-BC5C-1307D9D80651}" srcOrd="1" destOrd="0" presId="urn:microsoft.com/office/officeart/2005/8/layout/hProcess9"/>
    <dgm:cxn modelId="{CCFB52B8-CE8C-4169-ACBD-BCA10A110A3F}" type="presParOf" srcId="{BD0A3B03-F555-40BA-AF10-72AF1500C7CD}" destId="{2B9335E1-58A9-40C7-84CB-DA06A81180B4}" srcOrd="2" destOrd="0" presId="urn:microsoft.com/office/officeart/2005/8/layout/hProcess9"/>
    <dgm:cxn modelId="{A687739A-2C9A-4DE1-9571-80615EF305EA}" type="presParOf" srcId="{BD0A3B03-F555-40BA-AF10-72AF1500C7CD}" destId="{6BE27F98-1B53-48B7-994B-376E185FF49E}" srcOrd="3" destOrd="0" presId="urn:microsoft.com/office/officeart/2005/8/layout/hProcess9"/>
    <dgm:cxn modelId="{4103587F-3AC2-461D-BD07-55A721063724}" type="presParOf" srcId="{BD0A3B03-F555-40BA-AF10-72AF1500C7CD}" destId="{561B78C5-5552-4210-B1D8-F425D9A5BECA}" srcOrd="4" destOrd="0" presId="urn:microsoft.com/office/officeart/2005/8/layout/hProcess9"/>
    <dgm:cxn modelId="{791C31B5-3599-4DAF-88A4-4EDADFAFA980}" type="presParOf" srcId="{BD0A3B03-F555-40BA-AF10-72AF1500C7CD}" destId="{D0BDAEAF-D5A6-481E-AE29-97080374321E}" srcOrd="5" destOrd="0" presId="urn:microsoft.com/office/officeart/2005/8/layout/hProcess9"/>
    <dgm:cxn modelId="{8A206323-ECA3-4EA5-A45A-06E26244705A}" type="presParOf" srcId="{BD0A3B03-F555-40BA-AF10-72AF1500C7CD}" destId="{86D9F1EC-2C4D-4657-B734-DC0BC386E5A6}" srcOrd="6" destOrd="0" presId="urn:microsoft.com/office/officeart/2005/8/layout/hProcess9"/>
    <dgm:cxn modelId="{2B5716DB-CB9F-4A9C-B0DB-035954B90D84}" type="presParOf" srcId="{BD0A3B03-F555-40BA-AF10-72AF1500C7CD}" destId="{E17008AB-C238-4839-86A6-09B777890662}" srcOrd="7" destOrd="0" presId="urn:microsoft.com/office/officeart/2005/8/layout/hProcess9"/>
    <dgm:cxn modelId="{38F561B2-D115-42D5-A0AC-B7A89D53EC53}" type="presParOf" srcId="{BD0A3B03-F555-40BA-AF10-72AF1500C7CD}" destId="{56C30415-2D16-4330-B4F1-50D8DE0BF2DD}" srcOrd="8" destOrd="0" presId="urn:microsoft.com/office/officeart/2005/8/layout/hProcess9"/>
    <dgm:cxn modelId="{D4F7410C-EECA-429C-A645-D5C28AADFD92}" type="presParOf" srcId="{BD0A3B03-F555-40BA-AF10-72AF1500C7CD}" destId="{DE56E132-4370-4811-9312-F8FDD846894D}" srcOrd="9" destOrd="0" presId="urn:microsoft.com/office/officeart/2005/8/layout/hProcess9"/>
    <dgm:cxn modelId="{A0E5C052-47AD-45E8-A842-89EF8104C74C}" type="presParOf" srcId="{BD0A3B03-F555-40BA-AF10-72AF1500C7CD}" destId="{17257AD1-79A4-4D45-96DD-CDA906D0BC0C}" srcOrd="10" destOrd="0" presId="urn:microsoft.com/office/officeart/2005/8/layout/hProcess9"/>
    <dgm:cxn modelId="{703E815D-10B5-468B-9886-002B4E8E5E6B}" type="presParOf" srcId="{BD0A3B03-F555-40BA-AF10-72AF1500C7CD}" destId="{2CBECB81-1020-4219-A8ED-CB8941767834}" srcOrd="11" destOrd="0" presId="urn:microsoft.com/office/officeart/2005/8/layout/hProcess9"/>
    <dgm:cxn modelId="{FCFB18BC-1ECC-45C5-B7F6-D39E042EDD01}" type="presParOf" srcId="{BD0A3B03-F555-40BA-AF10-72AF1500C7CD}" destId="{A116F563-A14C-4334-A9E6-A19FA95D3E51}" srcOrd="12" destOrd="0" presId="urn:microsoft.com/office/officeart/2005/8/layout/hProcess9"/>
    <dgm:cxn modelId="{4913FA99-BEF2-41D7-9CE2-1C7C70E9D972}" type="presParOf" srcId="{BD0A3B03-F555-40BA-AF10-72AF1500C7CD}" destId="{1B7C859B-5D15-4EDA-84D2-9C50811C45E9}" srcOrd="13" destOrd="0" presId="urn:microsoft.com/office/officeart/2005/8/layout/hProcess9"/>
    <dgm:cxn modelId="{CFE66347-71ED-4757-B305-EECC6E3E32C5}" type="presParOf" srcId="{BD0A3B03-F555-40BA-AF10-72AF1500C7CD}" destId="{675A797A-926E-4530-94D8-D0924817769B}" srcOrd="14" destOrd="0" presId="urn:microsoft.com/office/officeart/2005/8/layout/hProcess9"/>
    <dgm:cxn modelId="{27DC88F8-2C20-40C9-85EC-9A45241B71A6}" type="presParOf" srcId="{BD0A3B03-F555-40BA-AF10-72AF1500C7CD}" destId="{19988434-F7A8-48EA-8E73-469C0F142CD8}" srcOrd="15" destOrd="0" presId="urn:microsoft.com/office/officeart/2005/8/layout/hProcess9"/>
    <dgm:cxn modelId="{D67B46E7-0F81-4272-A462-54E8431D7FA8}" type="presParOf" srcId="{BD0A3B03-F555-40BA-AF10-72AF1500C7CD}" destId="{EF5B8515-5253-4C4C-B2B5-A87F61FB5BDB}" srcOrd="1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C18210-2F9D-4B80-9451-6447851ED6B8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3D6720E5-64FB-493A-914D-E356306B886E}">
      <dgm:prSet phldrT="[Text]"/>
      <dgm:spPr/>
      <dgm:t>
        <a:bodyPr/>
        <a:lstStyle/>
        <a:p>
          <a:r>
            <a:rPr lang="en-GB"/>
            <a:t>Checkout</a:t>
          </a:r>
        </a:p>
      </dgm:t>
    </dgm:pt>
    <dgm:pt modelId="{C43323AD-F5D9-4F78-833F-BC882FE61EF8}" type="parTrans" cxnId="{28753D3B-EB45-4B27-8D5C-1C31A2499884}">
      <dgm:prSet/>
      <dgm:spPr/>
      <dgm:t>
        <a:bodyPr/>
        <a:lstStyle/>
        <a:p>
          <a:endParaRPr lang="en-GB"/>
        </a:p>
      </dgm:t>
    </dgm:pt>
    <dgm:pt modelId="{0CC20E08-A534-495F-A72C-646D5BC94872}" type="sibTrans" cxnId="{28753D3B-EB45-4B27-8D5C-1C31A2499884}">
      <dgm:prSet/>
      <dgm:spPr/>
      <dgm:t>
        <a:bodyPr/>
        <a:lstStyle/>
        <a:p>
          <a:endParaRPr lang="en-GB"/>
        </a:p>
      </dgm:t>
    </dgm:pt>
    <dgm:pt modelId="{D8735113-B240-4829-A9A7-F77C14DA030E}">
      <dgm:prSet phldrT="[Text]"/>
      <dgm:spPr/>
      <dgm:t>
        <a:bodyPr/>
        <a:lstStyle/>
        <a:p>
          <a:r>
            <a:rPr lang="en-GB" dirty="0"/>
            <a:t>Run automated tests</a:t>
          </a:r>
        </a:p>
      </dgm:t>
    </dgm:pt>
    <dgm:pt modelId="{D804E423-3AA0-4FB7-95F1-7298C1029EEE}" type="parTrans" cxnId="{D323E154-40DB-4294-924E-ACD2B9907548}">
      <dgm:prSet/>
      <dgm:spPr/>
      <dgm:t>
        <a:bodyPr/>
        <a:lstStyle/>
        <a:p>
          <a:endParaRPr lang="en-GB"/>
        </a:p>
      </dgm:t>
    </dgm:pt>
    <dgm:pt modelId="{36988A0D-FBDD-4FFF-965A-C7CD67D65346}" type="sibTrans" cxnId="{D323E154-40DB-4294-924E-ACD2B9907548}">
      <dgm:prSet/>
      <dgm:spPr/>
      <dgm:t>
        <a:bodyPr/>
        <a:lstStyle/>
        <a:p>
          <a:endParaRPr lang="en-GB"/>
        </a:p>
      </dgm:t>
    </dgm:pt>
    <dgm:pt modelId="{30EDD3A1-A453-4608-822F-8E455FF889EA}">
      <dgm:prSet phldrT="[Text]"/>
      <dgm:spPr/>
      <dgm:t>
        <a:bodyPr/>
        <a:lstStyle/>
        <a:p>
          <a:r>
            <a:rPr lang="en-GB" dirty="0" err="1"/>
            <a:t>Sonarqube</a:t>
          </a:r>
          <a:r>
            <a:rPr lang="en-GB" dirty="0"/>
            <a:t> analysis</a:t>
          </a:r>
        </a:p>
      </dgm:t>
    </dgm:pt>
    <dgm:pt modelId="{ACEA4D4F-12AB-4EBD-BAE9-58E6C28A25E7}" type="parTrans" cxnId="{BA731331-2DDC-4486-A064-62BF2F64FB60}">
      <dgm:prSet/>
      <dgm:spPr/>
      <dgm:t>
        <a:bodyPr/>
        <a:lstStyle/>
        <a:p>
          <a:endParaRPr lang="en-GB"/>
        </a:p>
      </dgm:t>
    </dgm:pt>
    <dgm:pt modelId="{782ECB2A-A0A4-48BC-B2EE-552CE36A6CBD}" type="sibTrans" cxnId="{BA731331-2DDC-4486-A064-62BF2F64FB60}">
      <dgm:prSet/>
      <dgm:spPr/>
      <dgm:t>
        <a:bodyPr/>
        <a:lstStyle/>
        <a:p>
          <a:endParaRPr lang="en-GB"/>
        </a:p>
      </dgm:t>
    </dgm:pt>
    <dgm:pt modelId="{EDF02947-13A9-4357-A7ED-78D5006D2825}">
      <dgm:prSet phldrT="[Text]"/>
      <dgm:spPr/>
      <dgm:t>
        <a:bodyPr/>
        <a:lstStyle/>
        <a:p>
          <a:r>
            <a:rPr lang="en-GB"/>
            <a:t>Compile</a:t>
          </a:r>
        </a:p>
      </dgm:t>
    </dgm:pt>
    <dgm:pt modelId="{C6F0A908-D5B8-4AA9-A4ED-9547A907584D}" type="parTrans" cxnId="{4D99B1F2-DD84-43E6-84E8-5C7FF594B777}">
      <dgm:prSet/>
      <dgm:spPr/>
      <dgm:t>
        <a:bodyPr/>
        <a:lstStyle/>
        <a:p>
          <a:endParaRPr lang="en-GB"/>
        </a:p>
      </dgm:t>
    </dgm:pt>
    <dgm:pt modelId="{66031CC3-AE5B-4E24-9154-FA1DAEB183E8}" type="sibTrans" cxnId="{4D99B1F2-DD84-43E6-84E8-5C7FF594B777}">
      <dgm:prSet/>
      <dgm:spPr/>
      <dgm:t>
        <a:bodyPr/>
        <a:lstStyle/>
        <a:p>
          <a:endParaRPr lang="en-GB"/>
        </a:p>
      </dgm:t>
    </dgm:pt>
    <dgm:pt modelId="{1363C6F0-4C81-413E-A50B-C9CBBFF7F187}">
      <dgm:prSet phldrT="[Text]"/>
      <dgm:spPr/>
      <dgm:t>
        <a:bodyPr/>
        <a:lstStyle/>
        <a:p>
          <a:r>
            <a:rPr lang="en-GB"/>
            <a:t>Create build config</a:t>
          </a:r>
        </a:p>
      </dgm:t>
    </dgm:pt>
    <dgm:pt modelId="{8BAB5C94-704E-4992-AA6B-33D89EC8355A}" type="parTrans" cxnId="{1F35A13B-AFA8-4DAF-A68D-E74BB77A4E27}">
      <dgm:prSet/>
      <dgm:spPr/>
      <dgm:t>
        <a:bodyPr/>
        <a:lstStyle/>
        <a:p>
          <a:endParaRPr lang="en-GB"/>
        </a:p>
      </dgm:t>
    </dgm:pt>
    <dgm:pt modelId="{C288855F-BE45-4852-BCBF-B0C04E60457B}" type="sibTrans" cxnId="{1F35A13B-AFA8-4DAF-A68D-E74BB77A4E27}">
      <dgm:prSet/>
      <dgm:spPr/>
      <dgm:t>
        <a:bodyPr/>
        <a:lstStyle/>
        <a:p>
          <a:endParaRPr lang="en-GB"/>
        </a:p>
      </dgm:t>
    </dgm:pt>
    <dgm:pt modelId="{B676A5AD-FA76-41EC-B105-63D2F8C64CEA}">
      <dgm:prSet phldrT="[Text]"/>
      <dgm:spPr/>
      <dgm:t>
        <a:bodyPr/>
        <a:lstStyle/>
        <a:p>
          <a:r>
            <a:rPr lang="en-GB"/>
            <a:t>Build s2i</a:t>
          </a:r>
        </a:p>
      </dgm:t>
    </dgm:pt>
    <dgm:pt modelId="{21490A1E-C69C-4002-B903-EF8AF393A203}" type="parTrans" cxnId="{AED4E4DD-1F4C-4454-BBAF-707476B9E7C0}">
      <dgm:prSet/>
      <dgm:spPr/>
      <dgm:t>
        <a:bodyPr/>
        <a:lstStyle/>
        <a:p>
          <a:endParaRPr lang="en-GB"/>
        </a:p>
      </dgm:t>
    </dgm:pt>
    <dgm:pt modelId="{E7B820E8-D867-4623-8D47-9FBAB1E538C7}" type="sibTrans" cxnId="{AED4E4DD-1F4C-4454-BBAF-707476B9E7C0}">
      <dgm:prSet/>
      <dgm:spPr/>
      <dgm:t>
        <a:bodyPr/>
        <a:lstStyle/>
        <a:p>
          <a:endParaRPr lang="en-GB"/>
        </a:p>
      </dgm:t>
    </dgm:pt>
    <dgm:pt modelId="{772CA062-94BF-4F54-B87A-08CC98B87A30}">
      <dgm:prSet phldrT="[Text]"/>
      <dgm:spPr/>
      <dgm:t>
        <a:bodyPr/>
        <a:lstStyle/>
        <a:p>
          <a:r>
            <a:rPr lang="en-GB"/>
            <a:t>Create deployment config</a:t>
          </a:r>
        </a:p>
      </dgm:t>
    </dgm:pt>
    <dgm:pt modelId="{EC0E0DB1-1FD4-424E-85B2-9EEAFB5814A9}" type="parTrans" cxnId="{9A1349E1-AA37-4598-8F38-149266B12CA5}">
      <dgm:prSet/>
      <dgm:spPr/>
      <dgm:t>
        <a:bodyPr/>
        <a:lstStyle/>
        <a:p>
          <a:endParaRPr lang="en-GB"/>
        </a:p>
      </dgm:t>
    </dgm:pt>
    <dgm:pt modelId="{EE0D9226-383D-47CE-ADE9-23CBF73277E7}" type="sibTrans" cxnId="{9A1349E1-AA37-4598-8F38-149266B12CA5}">
      <dgm:prSet/>
      <dgm:spPr/>
      <dgm:t>
        <a:bodyPr/>
        <a:lstStyle/>
        <a:p>
          <a:endParaRPr lang="en-GB"/>
        </a:p>
      </dgm:t>
    </dgm:pt>
    <dgm:pt modelId="{0E228B87-7192-4CE3-84A7-3EACAD71239E}">
      <dgm:prSet phldrT="[Text]"/>
      <dgm:spPr/>
      <dgm:t>
        <a:bodyPr/>
        <a:lstStyle/>
        <a:p>
          <a:r>
            <a:rPr lang="en-GB"/>
            <a:t>Tag new image</a:t>
          </a:r>
        </a:p>
      </dgm:t>
    </dgm:pt>
    <dgm:pt modelId="{CC387BA9-2FDA-46E9-BF5B-BD3C01C6E6F1}" type="parTrans" cxnId="{C8EF701E-4872-432E-8303-C9D29F4773AA}">
      <dgm:prSet/>
      <dgm:spPr/>
      <dgm:t>
        <a:bodyPr/>
        <a:lstStyle/>
        <a:p>
          <a:endParaRPr lang="en-GB"/>
        </a:p>
      </dgm:t>
    </dgm:pt>
    <dgm:pt modelId="{20E52076-3BFF-4A85-B1E3-E4FC26455B5C}" type="sibTrans" cxnId="{C8EF701E-4872-432E-8303-C9D29F4773AA}">
      <dgm:prSet/>
      <dgm:spPr/>
      <dgm:t>
        <a:bodyPr/>
        <a:lstStyle/>
        <a:p>
          <a:endParaRPr lang="en-GB"/>
        </a:p>
      </dgm:t>
    </dgm:pt>
    <dgm:pt modelId="{82C02747-4446-4D1F-991D-EF277007BE33}">
      <dgm:prSet phldrT="[Text]"/>
      <dgm:spPr/>
      <dgm:t>
        <a:bodyPr/>
        <a:lstStyle/>
        <a:p>
          <a:r>
            <a:rPr lang="en-GB"/>
            <a:t>Rollout deployment</a:t>
          </a:r>
        </a:p>
      </dgm:t>
    </dgm:pt>
    <dgm:pt modelId="{92AE232C-2A28-436F-93EE-03A5471AA0E7}" type="parTrans" cxnId="{C3BB09E8-EFC3-4629-8719-39787C102C0D}">
      <dgm:prSet/>
      <dgm:spPr/>
      <dgm:t>
        <a:bodyPr/>
        <a:lstStyle/>
        <a:p>
          <a:endParaRPr lang="en-GB"/>
        </a:p>
      </dgm:t>
    </dgm:pt>
    <dgm:pt modelId="{6EF3347B-4632-419E-B1F5-D207F4CDDFE1}" type="sibTrans" cxnId="{C3BB09E8-EFC3-4629-8719-39787C102C0D}">
      <dgm:prSet/>
      <dgm:spPr/>
      <dgm:t>
        <a:bodyPr/>
        <a:lstStyle/>
        <a:p>
          <a:endParaRPr lang="en-GB"/>
        </a:p>
      </dgm:t>
    </dgm:pt>
    <dgm:pt modelId="{FF82C578-993A-4B53-BF1A-D5932E6AA8AC}" type="pres">
      <dgm:prSet presAssocID="{09C18210-2F9D-4B80-9451-6447851ED6B8}" presName="CompostProcess" presStyleCnt="0">
        <dgm:presLayoutVars>
          <dgm:dir/>
          <dgm:resizeHandles val="exact"/>
        </dgm:presLayoutVars>
      </dgm:prSet>
      <dgm:spPr/>
    </dgm:pt>
    <dgm:pt modelId="{6401AE6A-1EA0-45B2-9267-345BBCEE283A}" type="pres">
      <dgm:prSet presAssocID="{09C18210-2F9D-4B80-9451-6447851ED6B8}" presName="arrow" presStyleLbl="bgShp" presStyleIdx="0" presStyleCnt="1"/>
      <dgm:spPr/>
    </dgm:pt>
    <dgm:pt modelId="{BD0A3B03-F555-40BA-AF10-72AF1500C7CD}" type="pres">
      <dgm:prSet presAssocID="{09C18210-2F9D-4B80-9451-6447851ED6B8}" presName="linearProcess" presStyleCnt="0"/>
      <dgm:spPr/>
    </dgm:pt>
    <dgm:pt modelId="{5954DD35-9A45-4C00-8D9C-B7A8E5B62E39}" type="pres">
      <dgm:prSet presAssocID="{3D6720E5-64FB-493A-914D-E356306B886E}" presName="textNode" presStyleLbl="node1" presStyleIdx="0" presStyleCnt="9">
        <dgm:presLayoutVars>
          <dgm:bulletEnabled val="1"/>
        </dgm:presLayoutVars>
      </dgm:prSet>
      <dgm:spPr/>
    </dgm:pt>
    <dgm:pt modelId="{60287332-91D4-43D1-BC5C-1307D9D80651}" type="pres">
      <dgm:prSet presAssocID="{0CC20E08-A534-495F-A72C-646D5BC94872}" presName="sibTrans" presStyleCnt="0"/>
      <dgm:spPr/>
    </dgm:pt>
    <dgm:pt modelId="{2B9335E1-58A9-40C7-84CB-DA06A81180B4}" type="pres">
      <dgm:prSet presAssocID="{D8735113-B240-4829-A9A7-F77C14DA030E}" presName="textNode" presStyleLbl="node1" presStyleIdx="1" presStyleCnt="9">
        <dgm:presLayoutVars>
          <dgm:bulletEnabled val="1"/>
        </dgm:presLayoutVars>
      </dgm:prSet>
      <dgm:spPr/>
    </dgm:pt>
    <dgm:pt modelId="{6BE27F98-1B53-48B7-994B-376E185FF49E}" type="pres">
      <dgm:prSet presAssocID="{36988A0D-FBDD-4FFF-965A-C7CD67D65346}" presName="sibTrans" presStyleCnt="0"/>
      <dgm:spPr/>
    </dgm:pt>
    <dgm:pt modelId="{561B78C5-5552-4210-B1D8-F425D9A5BECA}" type="pres">
      <dgm:prSet presAssocID="{30EDD3A1-A453-4608-822F-8E455FF889EA}" presName="textNode" presStyleLbl="node1" presStyleIdx="2" presStyleCnt="9">
        <dgm:presLayoutVars>
          <dgm:bulletEnabled val="1"/>
        </dgm:presLayoutVars>
      </dgm:prSet>
      <dgm:spPr/>
    </dgm:pt>
    <dgm:pt modelId="{D0BDAEAF-D5A6-481E-AE29-97080374321E}" type="pres">
      <dgm:prSet presAssocID="{782ECB2A-A0A4-48BC-B2EE-552CE36A6CBD}" presName="sibTrans" presStyleCnt="0"/>
      <dgm:spPr/>
    </dgm:pt>
    <dgm:pt modelId="{86D9F1EC-2C4D-4657-B734-DC0BC386E5A6}" type="pres">
      <dgm:prSet presAssocID="{EDF02947-13A9-4357-A7ED-78D5006D2825}" presName="textNode" presStyleLbl="node1" presStyleIdx="3" presStyleCnt="9" custLinFactX="135161" custLinFactNeighborX="200000" custLinFactNeighborY="-13564">
        <dgm:presLayoutVars>
          <dgm:bulletEnabled val="1"/>
        </dgm:presLayoutVars>
      </dgm:prSet>
      <dgm:spPr/>
    </dgm:pt>
    <dgm:pt modelId="{E17008AB-C238-4839-86A6-09B777890662}" type="pres">
      <dgm:prSet presAssocID="{66031CC3-AE5B-4E24-9154-FA1DAEB183E8}" presName="sibTrans" presStyleCnt="0"/>
      <dgm:spPr/>
    </dgm:pt>
    <dgm:pt modelId="{56C30415-2D16-4330-B4F1-50D8DE0BF2DD}" type="pres">
      <dgm:prSet presAssocID="{1363C6F0-4C81-413E-A50B-C9CBBFF7F187}" presName="textNode" presStyleLbl="node1" presStyleIdx="4" presStyleCnt="9">
        <dgm:presLayoutVars>
          <dgm:bulletEnabled val="1"/>
        </dgm:presLayoutVars>
      </dgm:prSet>
      <dgm:spPr/>
    </dgm:pt>
    <dgm:pt modelId="{DE56E132-4370-4811-9312-F8FDD846894D}" type="pres">
      <dgm:prSet presAssocID="{C288855F-BE45-4852-BCBF-B0C04E60457B}" presName="sibTrans" presStyleCnt="0"/>
      <dgm:spPr/>
    </dgm:pt>
    <dgm:pt modelId="{17257AD1-79A4-4D45-96DD-CDA906D0BC0C}" type="pres">
      <dgm:prSet presAssocID="{B676A5AD-FA76-41EC-B105-63D2F8C64CEA}" presName="textNode" presStyleLbl="node1" presStyleIdx="5" presStyleCnt="9">
        <dgm:presLayoutVars>
          <dgm:bulletEnabled val="1"/>
        </dgm:presLayoutVars>
      </dgm:prSet>
      <dgm:spPr/>
    </dgm:pt>
    <dgm:pt modelId="{2CBECB81-1020-4219-A8ED-CB8941767834}" type="pres">
      <dgm:prSet presAssocID="{E7B820E8-D867-4623-8D47-9FBAB1E538C7}" presName="sibTrans" presStyleCnt="0"/>
      <dgm:spPr/>
    </dgm:pt>
    <dgm:pt modelId="{A116F563-A14C-4334-A9E6-A19FA95D3E51}" type="pres">
      <dgm:prSet presAssocID="{772CA062-94BF-4F54-B87A-08CC98B87A30}" presName="textNode" presStyleLbl="node1" presStyleIdx="6" presStyleCnt="9">
        <dgm:presLayoutVars>
          <dgm:bulletEnabled val="1"/>
        </dgm:presLayoutVars>
      </dgm:prSet>
      <dgm:spPr/>
    </dgm:pt>
    <dgm:pt modelId="{1B7C859B-5D15-4EDA-84D2-9C50811C45E9}" type="pres">
      <dgm:prSet presAssocID="{EE0D9226-383D-47CE-ADE9-23CBF73277E7}" presName="sibTrans" presStyleCnt="0"/>
      <dgm:spPr/>
    </dgm:pt>
    <dgm:pt modelId="{675A797A-926E-4530-94D8-D0924817769B}" type="pres">
      <dgm:prSet presAssocID="{0E228B87-7192-4CE3-84A7-3EACAD71239E}" presName="textNode" presStyleLbl="node1" presStyleIdx="7" presStyleCnt="9">
        <dgm:presLayoutVars>
          <dgm:bulletEnabled val="1"/>
        </dgm:presLayoutVars>
      </dgm:prSet>
      <dgm:spPr/>
    </dgm:pt>
    <dgm:pt modelId="{19988434-F7A8-48EA-8E73-469C0F142CD8}" type="pres">
      <dgm:prSet presAssocID="{20E52076-3BFF-4A85-B1E3-E4FC26455B5C}" presName="sibTrans" presStyleCnt="0"/>
      <dgm:spPr/>
    </dgm:pt>
    <dgm:pt modelId="{EF5B8515-5253-4C4C-B2B5-A87F61FB5BDB}" type="pres">
      <dgm:prSet presAssocID="{82C02747-4446-4D1F-991D-EF277007BE33}" presName="textNode" presStyleLbl="node1" presStyleIdx="8" presStyleCnt="9">
        <dgm:presLayoutVars>
          <dgm:bulletEnabled val="1"/>
        </dgm:presLayoutVars>
      </dgm:prSet>
      <dgm:spPr/>
    </dgm:pt>
  </dgm:ptLst>
  <dgm:cxnLst>
    <dgm:cxn modelId="{CA7E6204-639A-4FFE-9434-1CA6AB5A7CA2}" type="presOf" srcId="{82C02747-4446-4D1F-991D-EF277007BE33}" destId="{EF5B8515-5253-4C4C-B2B5-A87F61FB5BDB}" srcOrd="0" destOrd="0" presId="urn:microsoft.com/office/officeart/2005/8/layout/hProcess9"/>
    <dgm:cxn modelId="{C1159A1A-8B5C-4558-8F54-65D99EE01A95}" type="presOf" srcId="{EDF02947-13A9-4357-A7ED-78D5006D2825}" destId="{86D9F1EC-2C4D-4657-B734-DC0BC386E5A6}" srcOrd="0" destOrd="0" presId="urn:microsoft.com/office/officeart/2005/8/layout/hProcess9"/>
    <dgm:cxn modelId="{C8EF701E-4872-432E-8303-C9D29F4773AA}" srcId="{09C18210-2F9D-4B80-9451-6447851ED6B8}" destId="{0E228B87-7192-4CE3-84A7-3EACAD71239E}" srcOrd="7" destOrd="0" parTransId="{CC387BA9-2FDA-46E9-BF5B-BD3C01C6E6F1}" sibTransId="{20E52076-3BFF-4A85-B1E3-E4FC26455B5C}"/>
    <dgm:cxn modelId="{BA731331-2DDC-4486-A064-62BF2F64FB60}" srcId="{09C18210-2F9D-4B80-9451-6447851ED6B8}" destId="{30EDD3A1-A453-4608-822F-8E455FF889EA}" srcOrd="2" destOrd="0" parTransId="{ACEA4D4F-12AB-4EBD-BAE9-58E6C28A25E7}" sibTransId="{782ECB2A-A0A4-48BC-B2EE-552CE36A6CBD}"/>
    <dgm:cxn modelId="{28753D3B-EB45-4B27-8D5C-1C31A2499884}" srcId="{09C18210-2F9D-4B80-9451-6447851ED6B8}" destId="{3D6720E5-64FB-493A-914D-E356306B886E}" srcOrd="0" destOrd="0" parTransId="{C43323AD-F5D9-4F78-833F-BC882FE61EF8}" sibTransId="{0CC20E08-A534-495F-A72C-646D5BC94872}"/>
    <dgm:cxn modelId="{1F35A13B-AFA8-4DAF-A68D-E74BB77A4E27}" srcId="{09C18210-2F9D-4B80-9451-6447851ED6B8}" destId="{1363C6F0-4C81-413E-A50B-C9CBBFF7F187}" srcOrd="4" destOrd="0" parTransId="{8BAB5C94-704E-4992-AA6B-33D89EC8355A}" sibTransId="{C288855F-BE45-4852-BCBF-B0C04E60457B}"/>
    <dgm:cxn modelId="{76E3223E-6F3B-49E6-86E9-127A2CA06BBB}" type="presOf" srcId="{3D6720E5-64FB-493A-914D-E356306B886E}" destId="{5954DD35-9A45-4C00-8D9C-B7A8E5B62E39}" srcOrd="0" destOrd="0" presId="urn:microsoft.com/office/officeart/2005/8/layout/hProcess9"/>
    <dgm:cxn modelId="{0791515D-9E29-4AB5-AB9D-42E8384ED2FA}" type="presOf" srcId="{772CA062-94BF-4F54-B87A-08CC98B87A30}" destId="{A116F563-A14C-4334-A9E6-A19FA95D3E51}" srcOrd="0" destOrd="0" presId="urn:microsoft.com/office/officeart/2005/8/layout/hProcess9"/>
    <dgm:cxn modelId="{D323E154-40DB-4294-924E-ACD2B9907548}" srcId="{09C18210-2F9D-4B80-9451-6447851ED6B8}" destId="{D8735113-B240-4829-A9A7-F77C14DA030E}" srcOrd="1" destOrd="0" parTransId="{D804E423-3AA0-4FB7-95F1-7298C1029EEE}" sibTransId="{36988A0D-FBDD-4FFF-965A-C7CD67D65346}"/>
    <dgm:cxn modelId="{AB53048E-9A34-4EAA-AF89-7B282CB9AB55}" type="presOf" srcId="{B676A5AD-FA76-41EC-B105-63D2F8C64CEA}" destId="{17257AD1-79A4-4D45-96DD-CDA906D0BC0C}" srcOrd="0" destOrd="0" presId="urn:microsoft.com/office/officeart/2005/8/layout/hProcess9"/>
    <dgm:cxn modelId="{6E3E32B6-32B1-4DE3-9857-CA74C5F4D0C2}" type="presOf" srcId="{1363C6F0-4C81-413E-A50B-C9CBBFF7F187}" destId="{56C30415-2D16-4330-B4F1-50D8DE0BF2DD}" srcOrd="0" destOrd="0" presId="urn:microsoft.com/office/officeart/2005/8/layout/hProcess9"/>
    <dgm:cxn modelId="{3BDDFCCA-2F27-4BB4-890B-B24AD7481131}" type="presOf" srcId="{30EDD3A1-A453-4608-822F-8E455FF889EA}" destId="{561B78C5-5552-4210-B1D8-F425D9A5BECA}" srcOrd="0" destOrd="0" presId="urn:microsoft.com/office/officeart/2005/8/layout/hProcess9"/>
    <dgm:cxn modelId="{AED4E4DD-1F4C-4454-BBAF-707476B9E7C0}" srcId="{09C18210-2F9D-4B80-9451-6447851ED6B8}" destId="{B676A5AD-FA76-41EC-B105-63D2F8C64CEA}" srcOrd="5" destOrd="0" parTransId="{21490A1E-C69C-4002-B903-EF8AF393A203}" sibTransId="{E7B820E8-D867-4623-8D47-9FBAB1E538C7}"/>
    <dgm:cxn modelId="{9A1349E1-AA37-4598-8F38-149266B12CA5}" srcId="{09C18210-2F9D-4B80-9451-6447851ED6B8}" destId="{772CA062-94BF-4F54-B87A-08CC98B87A30}" srcOrd="6" destOrd="0" parTransId="{EC0E0DB1-1FD4-424E-85B2-9EEAFB5814A9}" sibTransId="{EE0D9226-383D-47CE-ADE9-23CBF73277E7}"/>
    <dgm:cxn modelId="{990C5FE6-8334-4B9A-82E8-061CB7539894}" type="presOf" srcId="{D8735113-B240-4829-A9A7-F77C14DA030E}" destId="{2B9335E1-58A9-40C7-84CB-DA06A81180B4}" srcOrd="0" destOrd="0" presId="urn:microsoft.com/office/officeart/2005/8/layout/hProcess9"/>
    <dgm:cxn modelId="{C3BB09E8-EFC3-4629-8719-39787C102C0D}" srcId="{09C18210-2F9D-4B80-9451-6447851ED6B8}" destId="{82C02747-4446-4D1F-991D-EF277007BE33}" srcOrd="8" destOrd="0" parTransId="{92AE232C-2A28-436F-93EE-03A5471AA0E7}" sibTransId="{6EF3347B-4632-419E-B1F5-D207F4CDDFE1}"/>
    <dgm:cxn modelId="{105E5BF1-B416-468F-AFA5-E1169EF0C37D}" type="presOf" srcId="{09C18210-2F9D-4B80-9451-6447851ED6B8}" destId="{FF82C578-993A-4B53-BF1A-D5932E6AA8AC}" srcOrd="0" destOrd="0" presId="urn:microsoft.com/office/officeart/2005/8/layout/hProcess9"/>
    <dgm:cxn modelId="{4D99B1F2-DD84-43E6-84E8-5C7FF594B777}" srcId="{09C18210-2F9D-4B80-9451-6447851ED6B8}" destId="{EDF02947-13A9-4357-A7ED-78D5006D2825}" srcOrd="3" destOrd="0" parTransId="{C6F0A908-D5B8-4AA9-A4ED-9547A907584D}" sibTransId="{66031CC3-AE5B-4E24-9154-FA1DAEB183E8}"/>
    <dgm:cxn modelId="{BC519DF4-8C66-44C0-AA7F-D217ABFDEE4C}" type="presOf" srcId="{0E228B87-7192-4CE3-84A7-3EACAD71239E}" destId="{675A797A-926E-4530-94D8-D0924817769B}" srcOrd="0" destOrd="0" presId="urn:microsoft.com/office/officeart/2005/8/layout/hProcess9"/>
    <dgm:cxn modelId="{119B2BF2-3E1E-42F2-91C3-6E47AD274D2F}" type="presParOf" srcId="{FF82C578-993A-4B53-BF1A-D5932E6AA8AC}" destId="{6401AE6A-1EA0-45B2-9267-345BBCEE283A}" srcOrd="0" destOrd="0" presId="urn:microsoft.com/office/officeart/2005/8/layout/hProcess9"/>
    <dgm:cxn modelId="{A76EB939-3346-481D-A3A1-9AE672E8BEE8}" type="presParOf" srcId="{FF82C578-993A-4B53-BF1A-D5932E6AA8AC}" destId="{BD0A3B03-F555-40BA-AF10-72AF1500C7CD}" srcOrd="1" destOrd="0" presId="urn:microsoft.com/office/officeart/2005/8/layout/hProcess9"/>
    <dgm:cxn modelId="{BAA21FF7-214D-4C6D-B193-BE802E906E53}" type="presParOf" srcId="{BD0A3B03-F555-40BA-AF10-72AF1500C7CD}" destId="{5954DD35-9A45-4C00-8D9C-B7A8E5B62E39}" srcOrd="0" destOrd="0" presId="urn:microsoft.com/office/officeart/2005/8/layout/hProcess9"/>
    <dgm:cxn modelId="{255F2123-18E8-40CD-88CD-217B4B67BD72}" type="presParOf" srcId="{BD0A3B03-F555-40BA-AF10-72AF1500C7CD}" destId="{60287332-91D4-43D1-BC5C-1307D9D80651}" srcOrd="1" destOrd="0" presId="urn:microsoft.com/office/officeart/2005/8/layout/hProcess9"/>
    <dgm:cxn modelId="{CCFB52B8-CE8C-4169-ACBD-BCA10A110A3F}" type="presParOf" srcId="{BD0A3B03-F555-40BA-AF10-72AF1500C7CD}" destId="{2B9335E1-58A9-40C7-84CB-DA06A81180B4}" srcOrd="2" destOrd="0" presId="urn:microsoft.com/office/officeart/2005/8/layout/hProcess9"/>
    <dgm:cxn modelId="{A687739A-2C9A-4DE1-9571-80615EF305EA}" type="presParOf" srcId="{BD0A3B03-F555-40BA-AF10-72AF1500C7CD}" destId="{6BE27F98-1B53-48B7-994B-376E185FF49E}" srcOrd="3" destOrd="0" presId="urn:microsoft.com/office/officeart/2005/8/layout/hProcess9"/>
    <dgm:cxn modelId="{4103587F-3AC2-461D-BD07-55A721063724}" type="presParOf" srcId="{BD0A3B03-F555-40BA-AF10-72AF1500C7CD}" destId="{561B78C5-5552-4210-B1D8-F425D9A5BECA}" srcOrd="4" destOrd="0" presId="urn:microsoft.com/office/officeart/2005/8/layout/hProcess9"/>
    <dgm:cxn modelId="{791C31B5-3599-4DAF-88A4-4EDADFAFA980}" type="presParOf" srcId="{BD0A3B03-F555-40BA-AF10-72AF1500C7CD}" destId="{D0BDAEAF-D5A6-481E-AE29-97080374321E}" srcOrd="5" destOrd="0" presId="urn:microsoft.com/office/officeart/2005/8/layout/hProcess9"/>
    <dgm:cxn modelId="{8A206323-ECA3-4EA5-A45A-06E26244705A}" type="presParOf" srcId="{BD0A3B03-F555-40BA-AF10-72AF1500C7CD}" destId="{86D9F1EC-2C4D-4657-B734-DC0BC386E5A6}" srcOrd="6" destOrd="0" presId="urn:microsoft.com/office/officeart/2005/8/layout/hProcess9"/>
    <dgm:cxn modelId="{2B5716DB-CB9F-4A9C-B0DB-035954B90D84}" type="presParOf" srcId="{BD0A3B03-F555-40BA-AF10-72AF1500C7CD}" destId="{E17008AB-C238-4839-86A6-09B777890662}" srcOrd="7" destOrd="0" presId="urn:microsoft.com/office/officeart/2005/8/layout/hProcess9"/>
    <dgm:cxn modelId="{38F561B2-D115-42D5-A0AC-B7A89D53EC53}" type="presParOf" srcId="{BD0A3B03-F555-40BA-AF10-72AF1500C7CD}" destId="{56C30415-2D16-4330-B4F1-50D8DE0BF2DD}" srcOrd="8" destOrd="0" presId="urn:microsoft.com/office/officeart/2005/8/layout/hProcess9"/>
    <dgm:cxn modelId="{D4F7410C-EECA-429C-A645-D5C28AADFD92}" type="presParOf" srcId="{BD0A3B03-F555-40BA-AF10-72AF1500C7CD}" destId="{DE56E132-4370-4811-9312-F8FDD846894D}" srcOrd="9" destOrd="0" presId="urn:microsoft.com/office/officeart/2005/8/layout/hProcess9"/>
    <dgm:cxn modelId="{A0E5C052-47AD-45E8-A842-89EF8104C74C}" type="presParOf" srcId="{BD0A3B03-F555-40BA-AF10-72AF1500C7CD}" destId="{17257AD1-79A4-4D45-96DD-CDA906D0BC0C}" srcOrd="10" destOrd="0" presId="urn:microsoft.com/office/officeart/2005/8/layout/hProcess9"/>
    <dgm:cxn modelId="{703E815D-10B5-468B-9886-002B4E8E5E6B}" type="presParOf" srcId="{BD0A3B03-F555-40BA-AF10-72AF1500C7CD}" destId="{2CBECB81-1020-4219-A8ED-CB8941767834}" srcOrd="11" destOrd="0" presId="urn:microsoft.com/office/officeart/2005/8/layout/hProcess9"/>
    <dgm:cxn modelId="{FCFB18BC-1ECC-45C5-B7F6-D39E042EDD01}" type="presParOf" srcId="{BD0A3B03-F555-40BA-AF10-72AF1500C7CD}" destId="{A116F563-A14C-4334-A9E6-A19FA95D3E51}" srcOrd="12" destOrd="0" presId="urn:microsoft.com/office/officeart/2005/8/layout/hProcess9"/>
    <dgm:cxn modelId="{4913FA99-BEF2-41D7-9CE2-1C7C70E9D972}" type="presParOf" srcId="{BD0A3B03-F555-40BA-AF10-72AF1500C7CD}" destId="{1B7C859B-5D15-4EDA-84D2-9C50811C45E9}" srcOrd="13" destOrd="0" presId="urn:microsoft.com/office/officeart/2005/8/layout/hProcess9"/>
    <dgm:cxn modelId="{CFE66347-71ED-4757-B305-EECC6E3E32C5}" type="presParOf" srcId="{BD0A3B03-F555-40BA-AF10-72AF1500C7CD}" destId="{675A797A-926E-4530-94D8-D0924817769B}" srcOrd="14" destOrd="0" presId="urn:microsoft.com/office/officeart/2005/8/layout/hProcess9"/>
    <dgm:cxn modelId="{27DC88F8-2C20-40C9-85EC-9A45241B71A6}" type="presParOf" srcId="{BD0A3B03-F555-40BA-AF10-72AF1500C7CD}" destId="{19988434-F7A8-48EA-8E73-469C0F142CD8}" srcOrd="15" destOrd="0" presId="urn:microsoft.com/office/officeart/2005/8/layout/hProcess9"/>
    <dgm:cxn modelId="{D67B46E7-0F81-4272-A462-54E8431D7FA8}" type="presParOf" srcId="{BD0A3B03-F555-40BA-AF10-72AF1500C7CD}" destId="{EF5B8515-5253-4C4C-B2B5-A87F61FB5BDB}" srcOrd="1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C18210-2F9D-4B80-9451-6447851ED6B8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3D6720E5-64FB-493A-914D-E356306B886E}">
      <dgm:prSet phldrT="[Text]"/>
      <dgm:spPr/>
      <dgm:t>
        <a:bodyPr/>
        <a:lstStyle/>
        <a:p>
          <a:r>
            <a:rPr lang="en-GB" dirty="0"/>
            <a:t>Checkout</a:t>
          </a:r>
        </a:p>
      </dgm:t>
    </dgm:pt>
    <dgm:pt modelId="{C43323AD-F5D9-4F78-833F-BC882FE61EF8}" type="parTrans" cxnId="{28753D3B-EB45-4B27-8D5C-1C31A2499884}">
      <dgm:prSet/>
      <dgm:spPr/>
      <dgm:t>
        <a:bodyPr/>
        <a:lstStyle/>
        <a:p>
          <a:endParaRPr lang="en-GB"/>
        </a:p>
      </dgm:t>
    </dgm:pt>
    <dgm:pt modelId="{0CC20E08-A534-495F-A72C-646D5BC94872}" type="sibTrans" cxnId="{28753D3B-EB45-4B27-8D5C-1C31A2499884}">
      <dgm:prSet/>
      <dgm:spPr/>
      <dgm:t>
        <a:bodyPr/>
        <a:lstStyle/>
        <a:p>
          <a:endParaRPr lang="en-GB"/>
        </a:p>
      </dgm:t>
    </dgm:pt>
    <dgm:pt modelId="{D8735113-B240-4829-A9A7-F77C14DA030E}">
      <dgm:prSet phldrT="[Text]"/>
      <dgm:spPr/>
      <dgm:t>
        <a:bodyPr/>
        <a:lstStyle/>
        <a:p>
          <a:r>
            <a:rPr lang="en-GB" dirty="0"/>
            <a:t>Run automated tests</a:t>
          </a:r>
        </a:p>
      </dgm:t>
    </dgm:pt>
    <dgm:pt modelId="{D804E423-3AA0-4FB7-95F1-7298C1029EEE}" type="parTrans" cxnId="{D323E154-40DB-4294-924E-ACD2B9907548}">
      <dgm:prSet/>
      <dgm:spPr/>
      <dgm:t>
        <a:bodyPr/>
        <a:lstStyle/>
        <a:p>
          <a:endParaRPr lang="en-GB"/>
        </a:p>
      </dgm:t>
    </dgm:pt>
    <dgm:pt modelId="{36988A0D-FBDD-4FFF-965A-C7CD67D65346}" type="sibTrans" cxnId="{D323E154-40DB-4294-924E-ACD2B9907548}">
      <dgm:prSet/>
      <dgm:spPr/>
      <dgm:t>
        <a:bodyPr/>
        <a:lstStyle/>
        <a:p>
          <a:endParaRPr lang="en-GB"/>
        </a:p>
      </dgm:t>
    </dgm:pt>
    <dgm:pt modelId="{30EDD3A1-A453-4608-822F-8E455FF889EA}">
      <dgm:prSet phldrT="[Text]"/>
      <dgm:spPr/>
      <dgm:t>
        <a:bodyPr/>
        <a:lstStyle/>
        <a:p>
          <a:r>
            <a:rPr lang="en-GB" dirty="0" err="1"/>
            <a:t>Sonarqube</a:t>
          </a:r>
          <a:r>
            <a:rPr lang="en-GB" dirty="0"/>
            <a:t> analysis</a:t>
          </a:r>
        </a:p>
      </dgm:t>
    </dgm:pt>
    <dgm:pt modelId="{ACEA4D4F-12AB-4EBD-BAE9-58E6C28A25E7}" type="parTrans" cxnId="{BA731331-2DDC-4486-A064-62BF2F64FB60}">
      <dgm:prSet/>
      <dgm:spPr/>
      <dgm:t>
        <a:bodyPr/>
        <a:lstStyle/>
        <a:p>
          <a:endParaRPr lang="en-GB"/>
        </a:p>
      </dgm:t>
    </dgm:pt>
    <dgm:pt modelId="{782ECB2A-A0A4-48BC-B2EE-552CE36A6CBD}" type="sibTrans" cxnId="{BA731331-2DDC-4486-A064-62BF2F64FB60}">
      <dgm:prSet/>
      <dgm:spPr/>
      <dgm:t>
        <a:bodyPr/>
        <a:lstStyle/>
        <a:p>
          <a:endParaRPr lang="en-GB"/>
        </a:p>
      </dgm:t>
    </dgm:pt>
    <dgm:pt modelId="{EDF02947-13A9-4357-A7ED-78D5006D2825}">
      <dgm:prSet phldrT="[Text]"/>
      <dgm:spPr/>
      <dgm:t>
        <a:bodyPr/>
        <a:lstStyle/>
        <a:p>
          <a:r>
            <a:rPr lang="en-GB"/>
            <a:t>Compile</a:t>
          </a:r>
        </a:p>
      </dgm:t>
    </dgm:pt>
    <dgm:pt modelId="{C6F0A908-D5B8-4AA9-A4ED-9547A907584D}" type="parTrans" cxnId="{4D99B1F2-DD84-43E6-84E8-5C7FF594B777}">
      <dgm:prSet/>
      <dgm:spPr/>
      <dgm:t>
        <a:bodyPr/>
        <a:lstStyle/>
        <a:p>
          <a:endParaRPr lang="en-GB"/>
        </a:p>
      </dgm:t>
    </dgm:pt>
    <dgm:pt modelId="{66031CC3-AE5B-4E24-9154-FA1DAEB183E8}" type="sibTrans" cxnId="{4D99B1F2-DD84-43E6-84E8-5C7FF594B777}">
      <dgm:prSet/>
      <dgm:spPr/>
      <dgm:t>
        <a:bodyPr/>
        <a:lstStyle/>
        <a:p>
          <a:endParaRPr lang="en-GB"/>
        </a:p>
      </dgm:t>
    </dgm:pt>
    <dgm:pt modelId="{1363C6F0-4C81-413E-A50B-C9CBBFF7F187}">
      <dgm:prSet phldrT="[Text]"/>
      <dgm:spPr/>
      <dgm:t>
        <a:bodyPr/>
        <a:lstStyle/>
        <a:p>
          <a:r>
            <a:rPr lang="en-GB"/>
            <a:t>Create build config</a:t>
          </a:r>
        </a:p>
      </dgm:t>
    </dgm:pt>
    <dgm:pt modelId="{8BAB5C94-704E-4992-AA6B-33D89EC8355A}" type="parTrans" cxnId="{1F35A13B-AFA8-4DAF-A68D-E74BB77A4E27}">
      <dgm:prSet/>
      <dgm:spPr/>
      <dgm:t>
        <a:bodyPr/>
        <a:lstStyle/>
        <a:p>
          <a:endParaRPr lang="en-GB"/>
        </a:p>
      </dgm:t>
    </dgm:pt>
    <dgm:pt modelId="{C288855F-BE45-4852-BCBF-B0C04E60457B}" type="sibTrans" cxnId="{1F35A13B-AFA8-4DAF-A68D-E74BB77A4E27}">
      <dgm:prSet/>
      <dgm:spPr/>
      <dgm:t>
        <a:bodyPr/>
        <a:lstStyle/>
        <a:p>
          <a:endParaRPr lang="en-GB"/>
        </a:p>
      </dgm:t>
    </dgm:pt>
    <dgm:pt modelId="{B676A5AD-FA76-41EC-B105-63D2F8C64CEA}">
      <dgm:prSet phldrT="[Text]"/>
      <dgm:spPr/>
      <dgm:t>
        <a:bodyPr/>
        <a:lstStyle/>
        <a:p>
          <a:r>
            <a:rPr lang="en-GB"/>
            <a:t>Build s2i</a:t>
          </a:r>
        </a:p>
      </dgm:t>
    </dgm:pt>
    <dgm:pt modelId="{21490A1E-C69C-4002-B903-EF8AF393A203}" type="parTrans" cxnId="{AED4E4DD-1F4C-4454-BBAF-707476B9E7C0}">
      <dgm:prSet/>
      <dgm:spPr/>
      <dgm:t>
        <a:bodyPr/>
        <a:lstStyle/>
        <a:p>
          <a:endParaRPr lang="en-GB"/>
        </a:p>
      </dgm:t>
    </dgm:pt>
    <dgm:pt modelId="{E7B820E8-D867-4623-8D47-9FBAB1E538C7}" type="sibTrans" cxnId="{AED4E4DD-1F4C-4454-BBAF-707476B9E7C0}">
      <dgm:prSet/>
      <dgm:spPr/>
      <dgm:t>
        <a:bodyPr/>
        <a:lstStyle/>
        <a:p>
          <a:endParaRPr lang="en-GB"/>
        </a:p>
      </dgm:t>
    </dgm:pt>
    <dgm:pt modelId="{772CA062-94BF-4F54-B87A-08CC98B87A30}">
      <dgm:prSet phldrT="[Text]"/>
      <dgm:spPr/>
      <dgm:t>
        <a:bodyPr/>
        <a:lstStyle/>
        <a:p>
          <a:r>
            <a:rPr lang="en-GB"/>
            <a:t>Create deployment config</a:t>
          </a:r>
        </a:p>
      </dgm:t>
    </dgm:pt>
    <dgm:pt modelId="{EC0E0DB1-1FD4-424E-85B2-9EEAFB5814A9}" type="parTrans" cxnId="{9A1349E1-AA37-4598-8F38-149266B12CA5}">
      <dgm:prSet/>
      <dgm:spPr/>
      <dgm:t>
        <a:bodyPr/>
        <a:lstStyle/>
        <a:p>
          <a:endParaRPr lang="en-GB"/>
        </a:p>
      </dgm:t>
    </dgm:pt>
    <dgm:pt modelId="{EE0D9226-383D-47CE-ADE9-23CBF73277E7}" type="sibTrans" cxnId="{9A1349E1-AA37-4598-8F38-149266B12CA5}">
      <dgm:prSet/>
      <dgm:spPr/>
      <dgm:t>
        <a:bodyPr/>
        <a:lstStyle/>
        <a:p>
          <a:endParaRPr lang="en-GB"/>
        </a:p>
      </dgm:t>
    </dgm:pt>
    <dgm:pt modelId="{0E228B87-7192-4CE3-84A7-3EACAD71239E}">
      <dgm:prSet phldrT="[Text]"/>
      <dgm:spPr/>
      <dgm:t>
        <a:bodyPr/>
        <a:lstStyle/>
        <a:p>
          <a:r>
            <a:rPr lang="en-GB"/>
            <a:t>Tag new image</a:t>
          </a:r>
        </a:p>
      </dgm:t>
    </dgm:pt>
    <dgm:pt modelId="{CC387BA9-2FDA-46E9-BF5B-BD3C01C6E6F1}" type="parTrans" cxnId="{C8EF701E-4872-432E-8303-C9D29F4773AA}">
      <dgm:prSet/>
      <dgm:spPr/>
      <dgm:t>
        <a:bodyPr/>
        <a:lstStyle/>
        <a:p>
          <a:endParaRPr lang="en-GB"/>
        </a:p>
      </dgm:t>
    </dgm:pt>
    <dgm:pt modelId="{20E52076-3BFF-4A85-B1E3-E4FC26455B5C}" type="sibTrans" cxnId="{C8EF701E-4872-432E-8303-C9D29F4773AA}">
      <dgm:prSet/>
      <dgm:spPr/>
      <dgm:t>
        <a:bodyPr/>
        <a:lstStyle/>
        <a:p>
          <a:endParaRPr lang="en-GB"/>
        </a:p>
      </dgm:t>
    </dgm:pt>
    <dgm:pt modelId="{82C02747-4446-4D1F-991D-EF277007BE33}">
      <dgm:prSet phldrT="[Text]"/>
      <dgm:spPr/>
      <dgm:t>
        <a:bodyPr/>
        <a:lstStyle/>
        <a:p>
          <a:r>
            <a:rPr lang="en-GB" dirty="0"/>
            <a:t>Rollout deployment</a:t>
          </a:r>
        </a:p>
      </dgm:t>
    </dgm:pt>
    <dgm:pt modelId="{92AE232C-2A28-436F-93EE-03A5471AA0E7}" type="parTrans" cxnId="{C3BB09E8-EFC3-4629-8719-39787C102C0D}">
      <dgm:prSet/>
      <dgm:spPr/>
      <dgm:t>
        <a:bodyPr/>
        <a:lstStyle/>
        <a:p>
          <a:endParaRPr lang="en-GB"/>
        </a:p>
      </dgm:t>
    </dgm:pt>
    <dgm:pt modelId="{6EF3347B-4632-419E-B1F5-D207F4CDDFE1}" type="sibTrans" cxnId="{C3BB09E8-EFC3-4629-8719-39787C102C0D}">
      <dgm:prSet/>
      <dgm:spPr/>
      <dgm:t>
        <a:bodyPr/>
        <a:lstStyle/>
        <a:p>
          <a:endParaRPr lang="en-GB"/>
        </a:p>
      </dgm:t>
    </dgm:pt>
    <dgm:pt modelId="{6A5061E6-7285-48A8-AF9E-60DFC501EF75}">
      <dgm:prSet phldrT="[Text]"/>
      <dgm:spPr/>
      <dgm:t>
        <a:bodyPr/>
        <a:lstStyle/>
        <a:p>
          <a:r>
            <a:rPr lang="en-GB" dirty="0"/>
            <a:t>Vulnerability scan</a:t>
          </a:r>
        </a:p>
      </dgm:t>
    </dgm:pt>
    <dgm:pt modelId="{D58E8CD0-6942-4BB4-928B-18C6961B4394}" type="parTrans" cxnId="{5A4C30A8-E87B-40A8-B60E-CB1A05147E17}">
      <dgm:prSet/>
      <dgm:spPr/>
      <dgm:t>
        <a:bodyPr/>
        <a:lstStyle/>
        <a:p>
          <a:endParaRPr lang="en-GB"/>
        </a:p>
      </dgm:t>
    </dgm:pt>
    <dgm:pt modelId="{090BF7A7-0012-4883-AD8B-D4ADE359163C}" type="sibTrans" cxnId="{5A4C30A8-E87B-40A8-B60E-CB1A05147E17}">
      <dgm:prSet/>
      <dgm:spPr/>
      <dgm:t>
        <a:bodyPr/>
        <a:lstStyle/>
        <a:p>
          <a:endParaRPr lang="en-GB"/>
        </a:p>
      </dgm:t>
    </dgm:pt>
    <dgm:pt modelId="{D5AC955D-7A79-43E3-952A-5582983F4560}">
      <dgm:prSet phldrT="[Text]"/>
      <dgm:spPr/>
      <dgm:t>
        <a:bodyPr/>
        <a:lstStyle/>
        <a:p>
          <a:r>
            <a:rPr lang="en-GB" dirty="0"/>
            <a:t>Integration testing</a:t>
          </a:r>
        </a:p>
      </dgm:t>
    </dgm:pt>
    <dgm:pt modelId="{4403E343-1E24-4367-9AF2-729A70689617}" type="parTrans" cxnId="{49980B7A-0B41-4A7C-806E-EFC30AF91811}">
      <dgm:prSet/>
      <dgm:spPr/>
      <dgm:t>
        <a:bodyPr/>
        <a:lstStyle/>
        <a:p>
          <a:endParaRPr lang="en-GB"/>
        </a:p>
      </dgm:t>
    </dgm:pt>
    <dgm:pt modelId="{DECB0944-CEE7-498A-9CA1-5244A953DDD3}" type="sibTrans" cxnId="{49980B7A-0B41-4A7C-806E-EFC30AF91811}">
      <dgm:prSet/>
      <dgm:spPr/>
      <dgm:t>
        <a:bodyPr/>
        <a:lstStyle/>
        <a:p>
          <a:endParaRPr lang="en-GB"/>
        </a:p>
      </dgm:t>
    </dgm:pt>
    <dgm:pt modelId="{FF82C578-993A-4B53-BF1A-D5932E6AA8AC}" type="pres">
      <dgm:prSet presAssocID="{09C18210-2F9D-4B80-9451-6447851ED6B8}" presName="CompostProcess" presStyleCnt="0">
        <dgm:presLayoutVars>
          <dgm:dir/>
          <dgm:resizeHandles val="exact"/>
        </dgm:presLayoutVars>
      </dgm:prSet>
      <dgm:spPr/>
    </dgm:pt>
    <dgm:pt modelId="{6401AE6A-1EA0-45B2-9267-345BBCEE283A}" type="pres">
      <dgm:prSet presAssocID="{09C18210-2F9D-4B80-9451-6447851ED6B8}" presName="arrow" presStyleLbl="bgShp" presStyleIdx="0" presStyleCnt="1"/>
      <dgm:spPr/>
    </dgm:pt>
    <dgm:pt modelId="{BD0A3B03-F555-40BA-AF10-72AF1500C7CD}" type="pres">
      <dgm:prSet presAssocID="{09C18210-2F9D-4B80-9451-6447851ED6B8}" presName="linearProcess" presStyleCnt="0"/>
      <dgm:spPr/>
    </dgm:pt>
    <dgm:pt modelId="{5954DD35-9A45-4C00-8D9C-B7A8E5B62E39}" type="pres">
      <dgm:prSet presAssocID="{3D6720E5-64FB-493A-914D-E356306B886E}" presName="textNode" presStyleLbl="node1" presStyleIdx="0" presStyleCnt="11">
        <dgm:presLayoutVars>
          <dgm:bulletEnabled val="1"/>
        </dgm:presLayoutVars>
      </dgm:prSet>
      <dgm:spPr/>
    </dgm:pt>
    <dgm:pt modelId="{60287332-91D4-43D1-BC5C-1307D9D80651}" type="pres">
      <dgm:prSet presAssocID="{0CC20E08-A534-495F-A72C-646D5BC94872}" presName="sibTrans" presStyleCnt="0"/>
      <dgm:spPr/>
    </dgm:pt>
    <dgm:pt modelId="{2B9335E1-58A9-40C7-84CB-DA06A81180B4}" type="pres">
      <dgm:prSet presAssocID="{D8735113-B240-4829-A9A7-F77C14DA030E}" presName="textNode" presStyleLbl="node1" presStyleIdx="1" presStyleCnt="11">
        <dgm:presLayoutVars>
          <dgm:bulletEnabled val="1"/>
        </dgm:presLayoutVars>
      </dgm:prSet>
      <dgm:spPr/>
    </dgm:pt>
    <dgm:pt modelId="{6BE27F98-1B53-48B7-994B-376E185FF49E}" type="pres">
      <dgm:prSet presAssocID="{36988A0D-FBDD-4FFF-965A-C7CD67D65346}" presName="sibTrans" presStyleCnt="0"/>
      <dgm:spPr/>
    </dgm:pt>
    <dgm:pt modelId="{561B78C5-5552-4210-B1D8-F425D9A5BECA}" type="pres">
      <dgm:prSet presAssocID="{30EDD3A1-A453-4608-822F-8E455FF889EA}" presName="textNode" presStyleLbl="node1" presStyleIdx="2" presStyleCnt="11">
        <dgm:presLayoutVars>
          <dgm:bulletEnabled val="1"/>
        </dgm:presLayoutVars>
      </dgm:prSet>
      <dgm:spPr/>
    </dgm:pt>
    <dgm:pt modelId="{D0BDAEAF-D5A6-481E-AE29-97080374321E}" type="pres">
      <dgm:prSet presAssocID="{782ECB2A-A0A4-48BC-B2EE-552CE36A6CBD}" presName="sibTrans" presStyleCnt="0"/>
      <dgm:spPr/>
    </dgm:pt>
    <dgm:pt modelId="{86D9F1EC-2C4D-4657-B734-DC0BC386E5A6}" type="pres">
      <dgm:prSet presAssocID="{EDF02947-13A9-4357-A7ED-78D5006D2825}" presName="textNode" presStyleLbl="node1" presStyleIdx="3" presStyleCnt="11" custLinFactNeighborX="34843">
        <dgm:presLayoutVars>
          <dgm:bulletEnabled val="1"/>
        </dgm:presLayoutVars>
      </dgm:prSet>
      <dgm:spPr/>
    </dgm:pt>
    <dgm:pt modelId="{E17008AB-C238-4839-86A6-09B777890662}" type="pres">
      <dgm:prSet presAssocID="{66031CC3-AE5B-4E24-9154-FA1DAEB183E8}" presName="sibTrans" presStyleCnt="0"/>
      <dgm:spPr/>
    </dgm:pt>
    <dgm:pt modelId="{56C30415-2D16-4330-B4F1-50D8DE0BF2DD}" type="pres">
      <dgm:prSet presAssocID="{1363C6F0-4C81-413E-A50B-C9CBBFF7F187}" presName="textNode" presStyleLbl="node1" presStyleIdx="4" presStyleCnt="11">
        <dgm:presLayoutVars>
          <dgm:bulletEnabled val="1"/>
        </dgm:presLayoutVars>
      </dgm:prSet>
      <dgm:spPr/>
    </dgm:pt>
    <dgm:pt modelId="{DE56E132-4370-4811-9312-F8FDD846894D}" type="pres">
      <dgm:prSet presAssocID="{C288855F-BE45-4852-BCBF-B0C04E60457B}" presName="sibTrans" presStyleCnt="0"/>
      <dgm:spPr/>
    </dgm:pt>
    <dgm:pt modelId="{17257AD1-79A4-4D45-96DD-CDA906D0BC0C}" type="pres">
      <dgm:prSet presAssocID="{B676A5AD-FA76-41EC-B105-63D2F8C64CEA}" presName="textNode" presStyleLbl="node1" presStyleIdx="5" presStyleCnt="11">
        <dgm:presLayoutVars>
          <dgm:bulletEnabled val="1"/>
        </dgm:presLayoutVars>
      </dgm:prSet>
      <dgm:spPr/>
    </dgm:pt>
    <dgm:pt modelId="{2CBECB81-1020-4219-A8ED-CB8941767834}" type="pres">
      <dgm:prSet presAssocID="{E7B820E8-D867-4623-8D47-9FBAB1E538C7}" presName="sibTrans" presStyleCnt="0"/>
      <dgm:spPr/>
    </dgm:pt>
    <dgm:pt modelId="{A116F563-A14C-4334-A9E6-A19FA95D3E51}" type="pres">
      <dgm:prSet presAssocID="{772CA062-94BF-4F54-B87A-08CC98B87A30}" presName="textNode" presStyleLbl="node1" presStyleIdx="6" presStyleCnt="11">
        <dgm:presLayoutVars>
          <dgm:bulletEnabled val="1"/>
        </dgm:presLayoutVars>
      </dgm:prSet>
      <dgm:spPr/>
    </dgm:pt>
    <dgm:pt modelId="{1B7C859B-5D15-4EDA-84D2-9C50811C45E9}" type="pres">
      <dgm:prSet presAssocID="{EE0D9226-383D-47CE-ADE9-23CBF73277E7}" presName="sibTrans" presStyleCnt="0"/>
      <dgm:spPr/>
    </dgm:pt>
    <dgm:pt modelId="{675A797A-926E-4530-94D8-D0924817769B}" type="pres">
      <dgm:prSet presAssocID="{0E228B87-7192-4CE3-84A7-3EACAD71239E}" presName="textNode" presStyleLbl="node1" presStyleIdx="7" presStyleCnt="11">
        <dgm:presLayoutVars>
          <dgm:bulletEnabled val="1"/>
        </dgm:presLayoutVars>
      </dgm:prSet>
      <dgm:spPr/>
    </dgm:pt>
    <dgm:pt modelId="{19988434-F7A8-48EA-8E73-469C0F142CD8}" type="pres">
      <dgm:prSet presAssocID="{20E52076-3BFF-4A85-B1E3-E4FC26455B5C}" presName="sibTrans" presStyleCnt="0"/>
      <dgm:spPr/>
    </dgm:pt>
    <dgm:pt modelId="{EF5B8515-5253-4C4C-B2B5-A87F61FB5BDB}" type="pres">
      <dgm:prSet presAssocID="{82C02747-4446-4D1F-991D-EF277007BE33}" presName="textNode" presStyleLbl="node1" presStyleIdx="8" presStyleCnt="11">
        <dgm:presLayoutVars>
          <dgm:bulletEnabled val="1"/>
        </dgm:presLayoutVars>
      </dgm:prSet>
      <dgm:spPr/>
    </dgm:pt>
    <dgm:pt modelId="{316F574D-9D12-446F-9BA4-3DCE67CB8345}" type="pres">
      <dgm:prSet presAssocID="{6EF3347B-4632-419E-B1F5-D207F4CDDFE1}" presName="sibTrans" presStyleCnt="0"/>
      <dgm:spPr/>
    </dgm:pt>
    <dgm:pt modelId="{A127F7EA-D1FB-46FC-BBED-9D46375A01A0}" type="pres">
      <dgm:prSet presAssocID="{D5AC955D-7A79-43E3-952A-5582983F4560}" presName="textNode" presStyleLbl="node1" presStyleIdx="9" presStyleCnt="11">
        <dgm:presLayoutVars>
          <dgm:bulletEnabled val="1"/>
        </dgm:presLayoutVars>
      </dgm:prSet>
      <dgm:spPr/>
    </dgm:pt>
    <dgm:pt modelId="{B2D5002E-844D-4317-9AE1-25239D7E1AF0}" type="pres">
      <dgm:prSet presAssocID="{DECB0944-CEE7-498A-9CA1-5244A953DDD3}" presName="sibTrans" presStyleCnt="0"/>
      <dgm:spPr/>
    </dgm:pt>
    <dgm:pt modelId="{2F993C8F-2261-4E78-AC8D-CBB6E69DECF4}" type="pres">
      <dgm:prSet presAssocID="{6A5061E6-7285-48A8-AF9E-60DFC501EF75}" presName="textNode" presStyleLbl="node1" presStyleIdx="10" presStyleCnt="11">
        <dgm:presLayoutVars>
          <dgm:bulletEnabled val="1"/>
        </dgm:presLayoutVars>
      </dgm:prSet>
      <dgm:spPr/>
    </dgm:pt>
  </dgm:ptLst>
  <dgm:cxnLst>
    <dgm:cxn modelId="{CA7E6204-639A-4FFE-9434-1CA6AB5A7CA2}" type="presOf" srcId="{82C02747-4446-4D1F-991D-EF277007BE33}" destId="{EF5B8515-5253-4C4C-B2B5-A87F61FB5BDB}" srcOrd="0" destOrd="0" presId="urn:microsoft.com/office/officeart/2005/8/layout/hProcess9"/>
    <dgm:cxn modelId="{C1159A1A-8B5C-4558-8F54-65D99EE01A95}" type="presOf" srcId="{EDF02947-13A9-4357-A7ED-78D5006D2825}" destId="{86D9F1EC-2C4D-4657-B734-DC0BC386E5A6}" srcOrd="0" destOrd="0" presId="urn:microsoft.com/office/officeart/2005/8/layout/hProcess9"/>
    <dgm:cxn modelId="{C8EF701E-4872-432E-8303-C9D29F4773AA}" srcId="{09C18210-2F9D-4B80-9451-6447851ED6B8}" destId="{0E228B87-7192-4CE3-84A7-3EACAD71239E}" srcOrd="7" destOrd="0" parTransId="{CC387BA9-2FDA-46E9-BF5B-BD3C01C6E6F1}" sibTransId="{20E52076-3BFF-4A85-B1E3-E4FC26455B5C}"/>
    <dgm:cxn modelId="{BA731331-2DDC-4486-A064-62BF2F64FB60}" srcId="{09C18210-2F9D-4B80-9451-6447851ED6B8}" destId="{30EDD3A1-A453-4608-822F-8E455FF889EA}" srcOrd="2" destOrd="0" parTransId="{ACEA4D4F-12AB-4EBD-BAE9-58E6C28A25E7}" sibTransId="{782ECB2A-A0A4-48BC-B2EE-552CE36A6CBD}"/>
    <dgm:cxn modelId="{28753D3B-EB45-4B27-8D5C-1C31A2499884}" srcId="{09C18210-2F9D-4B80-9451-6447851ED6B8}" destId="{3D6720E5-64FB-493A-914D-E356306B886E}" srcOrd="0" destOrd="0" parTransId="{C43323AD-F5D9-4F78-833F-BC882FE61EF8}" sibTransId="{0CC20E08-A534-495F-A72C-646D5BC94872}"/>
    <dgm:cxn modelId="{1F35A13B-AFA8-4DAF-A68D-E74BB77A4E27}" srcId="{09C18210-2F9D-4B80-9451-6447851ED6B8}" destId="{1363C6F0-4C81-413E-A50B-C9CBBFF7F187}" srcOrd="4" destOrd="0" parTransId="{8BAB5C94-704E-4992-AA6B-33D89EC8355A}" sibTransId="{C288855F-BE45-4852-BCBF-B0C04E60457B}"/>
    <dgm:cxn modelId="{76E3223E-6F3B-49E6-86E9-127A2CA06BBB}" type="presOf" srcId="{3D6720E5-64FB-493A-914D-E356306B886E}" destId="{5954DD35-9A45-4C00-8D9C-B7A8E5B62E39}" srcOrd="0" destOrd="0" presId="urn:microsoft.com/office/officeart/2005/8/layout/hProcess9"/>
    <dgm:cxn modelId="{092BEE5C-8391-4E43-9A0D-2C95D80141E5}" type="presOf" srcId="{6A5061E6-7285-48A8-AF9E-60DFC501EF75}" destId="{2F993C8F-2261-4E78-AC8D-CBB6E69DECF4}" srcOrd="0" destOrd="0" presId="urn:microsoft.com/office/officeart/2005/8/layout/hProcess9"/>
    <dgm:cxn modelId="{0791515D-9E29-4AB5-AB9D-42E8384ED2FA}" type="presOf" srcId="{772CA062-94BF-4F54-B87A-08CC98B87A30}" destId="{A116F563-A14C-4334-A9E6-A19FA95D3E51}" srcOrd="0" destOrd="0" presId="urn:microsoft.com/office/officeart/2005/8/layout/hProcess9"/>
    <dgm:cxn modelId="{97FC1C46-7526-4485-A71A-424D2759F789}" type="presOf" srcId="{D5AC955D-7A79-43E3-952A-5582983F4560}" destId="{A127F7EA-D1FB-46FC-BBED-9D46375A01A0}" srcOrd="0" destOrd="0" presId="urn:microsoft.com/office/officeart/2005/8/layout/hProcess9"/>
    <dgm:cxn modelId="{D323E154-40DB-4294-924E-ACD2B9907548}" srcId="{09C18210-2F9D-4B80-9451-6447851ED6B8}" destId="{D8735113-B240-4829-A9A7-F77C14DA030E}" srcOrd="1" destOrd="0" parTransId="{D804E423-3AA0-4FB7-95F1-7298C1029EEE}" sibTransId="{36988A0D-FBDD-4FFF-965A-C7CD67D65346}"/>
    <dgm:cxn modelId="{49980B7A-0B41-4A7C-806E-EFC30AF91811}" srcId="{09C18210-2F9D-4B80-9451-6447851ED6B8}" destId="{D5AC955D-7A79-43E3-952A-5582983F4560}" srcOrd="9" destOrd="0" parTransId="{4403E343-1E24-4367-9AF2-729A70689617}" sibTransId="{DECB0944-CEE7-498A-9CA1-5244A953DDD3}"/>
    <dgm:cxn modelId="{AB53048E-9A34-4EAA-AF89-7B282CB9AB55}" type="presOf" srcId="{B676A5AD-FA76-41EC-B105-63D2F8C64CEA}" destId="{17257AD1-79A4-4D45-96DD-CDA906D0BC0C}" srcOrd="0" destOrd="0" presId="urn:microsoft.com/office/officeart/2005/8/layout/hProcess9"/>
    <dgm:cxn modelId="{5A4C30A8-E87B-40A8-B60E-CB1A05147E17}" srcId="{09C18210-2F9D-4B80-9451-6447851ED6B8}" destId="{6A5061E6-7285-48A8-AF9E-60DFC501EF75}" srcOrd="10" destOrd="0" parTransId="{D58E8CD0-6942-4BB4-928B-18C6961B4394}" sibTransId="{090BF7A7-0012-4883-AD8B-D4ADE359163C}"/>
    <dgm:cxn modelId="{6E3E32B6-32B1-4DE3-9857-CA74C5F4D0C2}" type="presOf" srcId="{1363C6F0-4C81-413E-A50B-C9CBBFF7F187}" destId="{56C30415-2D16-4330-B4F1-50D8DE0BF2DD}" srcOrd="0" destOrd="0" presId="urn:microsoft.com/office/officeart/2005/8/layout/hProcess9"/>
    <dgm:cxn modelId="{3BDDFCCA-2F27-4BB4-890B-B24AD7481131}" type="presOf" srcId="{30EDD3A1-A453-4608-822F-8E455FF889EA}" destId="{561B78C5-5552-4210-B1D8-F425D9A5BECA}" srcOrd="0" destOrd="0" presId="urn:microsoft.com/office/officeart/2005/8/layout/hProcess9"/>
    <dgm:cxn modelId="{AED4E4DD-1F4C-4454-BBAF-707476B9E7C0}" srcId="{09C18210-2F9D-4B80-9451-6447851ED6B8}" destId="{B676A5AD-FA76-41EC-B105-63D2F8C64CEA}" srcOrd="5" destOrd="0" parTransId="{21490A1E-C69C-4002-B903-EF8AF393A203}" sibTransId="{E7B820E8-D867-4623-8D47-9FBAB1E538C7}"/>
    <dgm:cxn modelId="{9A1349E1-AA37-4598-8F38-149266B12CA5}" srcId="{09C18210-2F9D-4B80-9451-6447851ED6B8}" destId="{772CA062-94BF-4F54-B87A-08CC98B87A30}" srcOrd="6" destOrd="0" parTransId="{EC0E0DB1-1FD4-424E-85B2-9EEAFB5814A9}" sibTransId="{EE0D9226-383D-47CE-ADE9-23CBF73277E7}"/>
    <dgm:cxn modelId="{990C5FE6-8334-4B9A-82E8-061CB7539894}" type="presOf" srcId="{D8735113-B240-4829-A9A7-F77C14DA030E}" destId="{2B9335E1-58A9-40C7-84CB-DA06A81180B4}" srcOrd="0" destOrd="0" presId="urn:microsoft.com/office/officeart/2005/8/layout/hProcess9"/>
    <dgm:cxn modelId="{C3BB09E8-EFC3-4629-8719-39787C102C0D}" srcId="{09C18210-2F9D-4B80-9451-6447851ED6B8}" destId="{82C02747-4446-4D1F-991D-EF277007BE33}" srcOrd="8" destOrd="0" parTransId="{92AE232C-2A28-436F-93EE-03A5471AA0E7}" sibTransId="{6EF3347B-4632-419E-B1F5-D207F4CDDFE1}"/>
    <dgm:cxn modelId="{105E5BF1-B416-468F-AFA5-E1169EF0C37D}" type="presOf" srcId="{09C18210-2F9D-4B80-9451-6447851ED6B8}" destId="{FF82C578-993A-4B53-BF1A-D5932E6AA8AC}" srcOrd="0" destOrd="0" presId="urn:microsoft.com/office/officeart/2005/8/layout/hProcess9"/>
    <dgm:cxn modelId="{4D99B1F2-DD84-43E6-84E8-5C7FF594B777}" srcId="{09C18210-2F9D-4B80-9451-6447851ED6B8}" destId="{EDF02947-13A9-4357-A7ED-78D5006D2825}" srcOrd="3" destOrd="0" parTransId="{C6F0A908-D5B8-4AA9-A4ED-9547A907584D}" sibTransId="{66031CC3-AE5B-4E24-9154-FA1DAEB183E8}"/>
    <dgm:cxn modelId="{BC519DF4-8C66-44C0-AA7F-D217ABFDEE4C}" type="presOf" srcId="{0E228B87-7192-4CE3-84A7-3EACAD71239E}" destId="{675A797A-926E-4530-94D8-D0924817769B}" srcOrd="0" destOrd="0" presId="urn:microsoft.com/office/officeart/2005/8/layout/hProcess9"/>
    <dgm:cxn modelId="{119B2BF2-3E1E-42F2-91C3-6E47AD274D2F}" type="presParOf" srcId="{FF82C578-993A-4B53-BF1A-D5932E6AA8AC}" destId="{6401AE6A-1EA0-45B2-9267-345BBCEE283A}" srcOrd="0" destOrd="0" presId="urn:microsoft.com/office/officeart/2005/8/layout/hProcess9"/>
    <dgm:cxn modelId="{A76EB939-3346-481D-A3A1-9AE672E8BEE8}" type="presParOf" srcId="{FF82C578-993A-4B53-BF1A-D5932E6AA8AC}" destId="{BD0A3B03-F555-40BA-AF10-72AF1500C7CD}" srcOrd="1" destOrd="0" presId="urn:microsoft.com/office/officeart/2005/8/layout/hProcess9"/>
    <dgm:cxn modelId="{BAA21FF7-214D-4C6D-B193-BE802E906E53}" type="presParOf" srcId="{BD0A3B03-F555-40BA-AF10-72AF1500C7CD}" destId="{5954DD35-9A45-4C00-8D9C-B7A8E5B62E39}" srcOrd="0" destOrd="0" presId="urn:microsoft.com/office/officeart/2005/8/layout/hProcess9"/>
    <dgm:cxn modelId="{255F2123-18E8-40CD-88CD-217B4B67BD72}" type="presParOf" srcId="{BD0A3B03-F555-40BA-AF10-72AF1500C7CD}" destId="{60287332-91D4-43D1-BC5C-1307D9D80651}" srcOrd="1" destOrd="0" presId="urn:microsoft.com/office/officeart/2005/8/layout/hProcess9"/>
    <dgm:cxn modelId="{CCFB52B8-CE8C-4169-ACBD-BCA10A110A3F}" type="presParOf" srcId="{BD0A3B03-F555-40BA-AF10-72AF1500C7CD}" destId="{2B9335E1-58A9-40C7-84CB-DA06A81180B4}" srcOrd="2" destOrd="0" presId="urn:microsoft.com/office/officeart/2005/8/layout/hProcess9"/>
    <dgm:cxn modelId="{A687739A-2C9A-4DE1-9571-80615EF305EA}" type="presParOf" srcId="{BD0A3B03-F555-40BA-AF10-72AF1500C7CD}" destId="{6BE27F98-1B53-48B7-994B-376E185FF49E}" srcOrd="3" destOrd="0" presId="urn:microsoft.com/office/officeart/2005/8/layout/hProcess9"/>
    <dgm:cxn modelId="{4103587F-3AC2-461D-BD07-55A721063724}" type="presParOf" srcId="{BD0A3B03-F555-40BA-AF10-72AF1500C7CD}" destId="{561B78C5-5552-4210-B1D8-F425D9A5BECA}" srcOrd="4" destOrd="0" presId="urn:microsoft.com/office/officeart/2005/8/layout/hProcess9"/>
    <dgm:cxn modelId="{791C31B5-3599-4DAF-88A4-4EDADFAFA980}" type="presParOf" srcId="{BD0A3B03-F555-40BA-AF10-72AF1500C7CD}" destId="{D0BDAEAF-D5A6-481E-AE29-97080374321E}" srcOrd="5" destOrd="0" presId="urn:microsoft.com/office/officeart/2005/8/layout/hProcess9"/>
    <dgm:cxn modelId="{8A206323-ECA3-4EA5-A45A-06E26244705A}" type="presParOf" srcId="{BD0A3B03-F555-40BA-AF10-72AF1500C7CD}" destId="{86D9F1EC-2C4D-4657-B734-DC0BC386E5A6}" srcOrd="6" destOrd="0" presId="urn:microsoft.com/office/officeart/2005/8/layout/hProcess9"/>
    <dgm:cxn modelId="{2B5716DB-CB9F-4A9C-B0DB-035954B90D84}" type="presParOf" srcId="{BD0A3B03-F555-40BA-AF10-72AF1500C7CD}" destId="{E17008AB-C238-4839-86A6-09B777890662}" srcOrd="7" destOrd="0" presId="urn:microsoft.com/office/officeart/2005/8/layout/hProcess9"/>
    <dgm:cxn modelId="{38F561B2-D115-42D5-A0AC-B7A89D53EC53}" type="presParOf" srcId="{BD0A3B03-F555-40BA-AF10-72AF1500C7CD}" destId="{56C30415-2D16-4330-B4F1-50D8DE0BF2DD}" srcOrd="8" destOrd="0" presId="urn:microsoft.com/office/officeart/2005/8/layout/hProcess9"/>
    <dgm:cxn modelId="{D4F7410C-EECA-429C-A645-D5C28AADFD92}" type="presParOf" srcId="{BD0A3B03-F555-40BA-AF10-72AF1500C7CD}" destId="{DE56E132-4370-4811-9312-F8FDD846894D}" srcOrd="9" destOrd="0" presId="urn:microsoft.com/office/officeart/2005/8/layout/hProcess9"/>
    <dgm:cxn modelId="{A0E5C052-47AD-45E8-A842-89EF8104C74C}" type="presParOf" srcId="{BD0A3B03-F555-40BA-AF10-72AF1500C7CD}" destId="{17257AD1-79A4-4D45-96DD-CDA906D0BC0C}" srcOrd="10" destOrd="0" presId="urn:microsoft.com/office/officeart/2005/8/layout/hProcess9"/>
    <dgm:cxn modelId="{703E815D-10B5-468B-9886-002B4E8E5E6B}" type="presParOf" srcId="{BD0A3B03-F555-40BA-AF10-72AF1500C7CD}" destId="{2CBECB81-1020-4219-A8ED-CB8941767834}" srcOrd="11" destOrd="0" presId="urn:microsoft.com/office/officeart/2005/8/layout/hProcess9"/>
    <dgm:cxn modelId="{FCFB18BC-1ECC-45C5-B7F6-D39E042EDD01}" type="presParOf" srcId="{BD0A3B03-F555-40BA-AF10-72AF1500C7CD}" destId="{A116F563-A14C-4334-A9E6-A19FA95D3E51}" srcOrd="12" destOrd="0" presId="urn:microsoft.com/office/officeart/2005/8/layout/hProcess9"/>
    <dgm:cxn modelId="{4913FA99-BEF2-41D7-9CE2-1C7C70E9D972}" type="presParOf" srcId="{BD0A3B03-F555-40BA-AF10-72AF1500C7CD}" destId="{1B7C859B-5D15-4EDA-84D2-9C50811C45E9}" srcOrd="13" destOrd="0" presId="urn:microsoft.com/office/officeart/2005/8/layout/hProcess9"/>
    <dgm:cxn modelId="{CFE66347-71ED-4757-B305-EECC6E3E32C5}" type="presParOf" srcId="{BD0A3B03-F555-40BA-AF10-72AF1500C7CD}" destId="{675A797A-926E-4530-94D8-D0924817769B}" srcOrd="14" destOrd="0" presId="urn:microsoft.com/office/officeart/2005/8/layout/hProcess9"/>
    <dgm:cxn modelId="{27DC88F8-2C20-40C9-85EC-9A45241B71A6}" type="presParOf" srcId="{BD0A3B03-F555-40BA-AF10-72AF1500C7CD}" destId="{19988434-F7A8-48EA-8E73-469C0F142CD8}" srcOrd="15" destOrd="0" presId="urn:microsoft.com/office/officeart/2005/8/layout/hProcess9"/>
    <dgm:cxn modelId="{D67B46E7-0F81-4272-A462-54E8431D7FA8}" type="presParOf" srcId="{BD0A3B03-F555-40BA-AF10-72AF1500C7CD}" destId="{EF5B8515-5253-4C4C-B2B5-A87F61FB5BDB}" srcOrd="16" destOrd="0" presId="urn:microsoft.com/office/officeart/2005/8/layout/hProcess9"/>
    <dgm:cxn modelId="{DEB86F85-CA66-4A7C-854C-67BB91F464D7}" type="presParOf" srcId="{BD0A3B03-F555-40BA-AF10-72AF1500C7CD}" destId="{316F574D-9D12-446F-9BA4-3DCE67CB8345}" srcOrd="17" destOrd="0" presId="urn:microsoft.com/office/officeart/2005/8/layout/hProcess9"/>
    <dgm:cxn modelId="{2AB1F6CC-693B-4A79-9FFE-AD288B6777D9}" type="presParOf" srcId="{BD0A3B03-F555-40BA-AF10-72AF1500C7CD}" destId="{A127F7EA-D1FB-46FC-BBED-9D46375A01A0}" srcOrd="18" destOrd="0" presId="urn:microsoft.com/office/officeart/2005/8/layout/hProcess9"/>
    <dgm:cxn modelId="{A3F51B6A-EFAE-42BA-B437-091817AD0766}" type="presParOf" srcId="{BD0A3B03-F555-40BA-AF10-72AF1500C7CD}" destId="{B2D5002E-844D-4317-9AE1-25239D7E1AF0}" srcOrd="19" destOrd="0" presId="urn:microsoft.com/office/officeart/2005/8/layout/hProcess9"/>
    <dgm:cxn modelId="{879000A8-FA68-4F1C-9490-79CBC18455D5}" type="presParOf" srcId="{BD0A3B03-F555-40BA-AF10-72AF1500C7CD}" destId="{2F993C8F-2261-4E78-AC8D-CBB6E69DECF4}" srcOrd="20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763F7-C3D2-4E92-8585-60C3C4352D76}">
      <dsp:nvSpPr>
        <dsp:cNvPr id="0" name=""/>
        <dsp:cNvSpPr/>
      </dsp:nvSpPr>
      <dsp:spPr>
        <a:xfrm>
          <a:off x="340371" y="140697"/>
          <a:ext cx="1509048" cy="13982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0A598-B1E3-4040-91B4-34440BA507EF}">
      <dsp:nvSpPr>
        <dsp:cNvPr id="0" name=""/>
        <dsp:cNvSpPr/>
      </dsp:nvSpPr>
      <dsp:spPr>
        <a:xfrm>
          <a:off x="340371" y="1689654"/>
          <a:ext cx="4311566" cy="59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300" kern="1200" dirty="0"/>
            <a:t>repo.thales.com 10.0.2.3</a:t>
          </a:r>
        </a:p>
      </dsp:txBody>
      <dsp:txXfrm>
        <a:off x="340371" y="1689654"/>
        <a:ext cx="4311566" cy="599252"/>
      </dsp:txXfrm>
    </dsp:sp>
    <dsp:sp modelId="{9FF44CCB-DEA4-450B-88DF-3C08A433F3E4}">
      <dsp:nvSpPr>
        <dsp:cNvPr id="0" name=""/>
        <dsp:cNvSpPr/>
      </dsp:nvSpPr>
      <dsp:spPr>
        <a:xfrm>
          <a:off x="340371" y="2359001"/>
          <a:ext cx="4311566" cy="1286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Apache HTTP server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Red Hat repos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Required images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Other software</a:t>
          </a:r>
        </a:p>
      </dsp:txBody>
      <dsp:txXfrm>
        <a:off x="340371" y="2359001"/>
        <a:ext cx="4311566" cy="1286381"/>
      </dsp:txXfrm>
    </dsp:sp>
    <dsp:sp modelId="{7B3B81ED-BE4E-4244-8AC0-F80705CAA369}">
      <dsp:nvSpPr>
        <dsp:cNvPr id="0" name=""/>
        <dsp:cNvSpPr/>
      </dsp:nvSpPr>
      <dsp:spPr>
        <a:xfrm>
          <a:off x="5406462" y="140697"/>
          <a:ext cx="1509048" cy="13982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0147D-ADF3-4F30-87CC-B0667F4F81B4}">
      <dsp:nvSpPr>
        <dsp:cNvPr id="0" name=""/>
        <dsp:cNvSpPr/>
      </dsp:nvSpPr>
      <dsp:spPr>
        <a:xfrm>
          <a:off x="5406462" y="1689654"/>
          <a:ext cx="4311566" cy="59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300" i="1" kern="1200"/>
            <a:t>RHEL 7 VM</a:t>
          </a:r>
          <a:endParaRPr lang="en-GB" sz="3300" kern="1200"/>
        </a:p>
      </dsp:txBody>
      <dsp:txXfrm>
        <a:off x="5406462" y="1689654"/>
        <a:ext cx="4311566" cy="599252"/>
      </dsp:txXfrm>
    </dsp:sp>
    <dsp:sp modelId="{162FB073-0EEC-45ED-A009-33883910A303}">
      <dsp:nvSpPr>
        <dsp:cNvPr id="0" name=""/>
        <dsp:cNvSpPr/>
      </dsp:nvSpPr>
      <dsp:spPr>
        <a:xfrm>
          <a:off x="5406462" y="2359001"/>
          <a:ext cx="4311566" cy="1286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2Gb RAM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1 CPU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200Gb hard disk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NAT adapter for internet connection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Host only adapter for connection between VMs </a:t>
          </a:r>
        </a:p>
      </dsp:txBody>
      <dsp:txXfrm>
        <a:off x="5406462" y="2359001"/>
        <a:ext cx="4311566" cy="1286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3CAD6-5904-438B-9836-BE1C87F20F4F}">
      <dsp:nvSpPr>
        <dsp:cNvPr id="0" name=""/>
        <dsp:cNvSpPr/>
      </dsp:nvSpPr>
      <dsp:spPr>
        <a:xfrm>
          <a:off x="331199" y="2458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2B6FA-C3AC-479A-B8C5-DADF3AEAC9DA}">
      <dsp:nvSpPr>
        <dsp:cNvPr id="0" name=""/>
        <dsp:cNvSpPr/>
      </dsp:nvSpPr>
      <dsp:spPr>
        <a:xfrm>
          <a:off x="331199" y="169727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500" kern="1200"/>
            <a:t>ide.thales.com 10.0.2.2</a:t>
          </a:r>
        </a:p>
      </dsp:txBody>
      <dsp:txXfrm>
        <a:off x="331199" y="1697274"/>
        <a:ext cx="4320000" cy="648000"/>
      </dsp:txXfrm>
    </dsp:sp>
    <dsp:sp modelId="{EFC77551-1D40-42B6-B56F-8E70053B6375}">
      <dsp:nvSpPr>
        <dsp:cNvPr id="0" name=""/>
        <dsp:cNvSpPr/>
      </dsp:nvSpPr>
      <dsp:spPr>
        <a:xfrm>
          <a:off x="331199" y="2420012"/>
          <a:ext cx="4320000" cy="1341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devtoolset</a:t>
          </a:r>
          <a:endParaRPr lang="en-GB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Git client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Maven client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Eclipse</a:t>
          </a:r>
        </a:p>
      </dsp:txBody>
      <dsp:txXfrm>
        <a:off x="331199" y="2420012"/>
        <a:ext cx="4320000" cy="1341480"/>
      </dsp:txXfrm>
    </dsp:sp>
    <dsp:sp modelId="{2C4CEE1C-B89E-4966-8769-09B823E2A163}">
      <dsp:nvSpPr>
        <dsp:cNvPr id="0" name=""/>
        <dsp:cNvSpPr/>
      </dsp:nvSpPr>
      <dsp:spPr>
        <a:xfrm>
          <a:off x="5407199" y="2458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E06B7-74D2-4FFA-BC27-EEBF7E3D7B54}">
      <dsp:nvSpPr>
        <dsp:cNvPr id="0" name=""/>
        <dsp:cNvSpPr/>
      </dsp:nvSpPr>
      <dsp:spPr>
        <a:xfrm>
          <a:off x="5407199" y="169727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500" i="1" kern="1200"/>
            <a:t>RHEL 7 VM</a:t>
          </a:r>
          <a:endParaRPr lang="en-GB" sz="3500" kern="1200"/>
        </a:p>
      </dsp:txBody>
      <dsp:txXfrm>
        <a:off x="5407199" y="1697274"/>
        <a:ext cx="4320000" cy="648000"/>
      </dsp:txXfrm>
    </dsp:sp>
    <dsp:sp modelId="{7C0D4487-66E2-4ED3-805C-C2C114B673FF}">
      <dsp:nvSpPr>
        <dsp:cNvPr id="0" name=""/>
        <dsp:cNvSpPr/>
      </dsp:nvSpPr>
      <dsp:spPr>
        <a:xfrm>
          <a:off x="5407199" y="2420012"/>
          <a:ext cx="4320000" cy="1341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8Gb RAM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1 CPU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20Gb hard disk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Host only adapter </a:t>
          </a:r>
        </a:p>
      </dsp:txBody>
      <dsp:txXfrm>
        <a:off x="5407199" y="2420012"/>
        <a:ext cx="4320000" cy="1341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74CCD-1B76-435F-B21E-058AFE7DE55B}">
      <dsp:nvSpPr>
        <dsp:cNvPr id="0" name=""/>
        <dsp:cNvSpPr/>
      </dsp:nvSpPr>
      <dsp:spPr>
        <a:xfrm>
          <a:off x="335787" y="0"/>
          <a:ext cx="1510523" cy="13550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1A6CA-391A-4B8B-B3B2-45C1C6AE7989}">
      <dsp:nvSpPr>
        <dsp:cNvPr id="0" name=""/>
        <dsp:cNvSpPr/>
      </dsp:nvSpPr>
      <dsp:spPr>
        <a:xfrm>
          <a:off x="335787" y="1501141"/>
          <a:ext cx="4315781" cy="580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400" kern="1200"/>
            <a:t>ocp.thales.com 10.0.2.1</a:t>
          </a:r>
        </a:p>
      </dsp:txBody>
      <dsp:txXfrm>
        <a:off x="335787" y="1501141"/>
        <a:ext cx="4315781" cy="580753"/>
      </dsp:txXfrm>
    </dsp:sp>
    <dsp:sp modelId="{F9BE65FD-774E-4D48-B188-FC0B262384E7}">
      <dsp:nvSpPr>
        <dsp:cNvPr id="0" name=""/>
        <dsp:cNvSpPr/>
      </dsp:nvSpPr>
      <dsp:spPr>
        <a:xfrm>
          <a:off x="335787" y="2149824"/>
          <a:ext cx="4315781" cy="1636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All-in-one OpenShift cluster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Jenkins server container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 err="1"/>
            <a:t>Sonarqube</a:t>
          </a:r>
          <a:r>
            <a:rPr lang="en-GB" sz="1700" kern="1200" dirty="0"/>
            <a:t> server containers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Kafka cluster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Gitea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Sonatype Nexus</a:t>
          </a:r>
        </a:p>
      </dsp:txBody>
      <dsp:txXfrm>
        <a:off x="335787" y="2149824"/>
        <a:ext cx="4315781" cy="1636255"/>
      </dsp:txXfrm>
    </dsp:sp>
    <dsp:sp modelId="{78E4F961-5FFC-4C35-9EA5-12832BD7D4D5}">
      <dsp:nvSpPr>
        <dsp:cNvPr id="0" name=""/>
        <dsp:cNvSpPr/>
      </dsp:nvSpPr>
      <dsp:spPr>
        <a:xfrm>
          <a:off x="5406830" y="0"/>
          <a:ext cx="1510523" cy="13550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9D9FC-AE88-4BE7-9EE7-7AF1109D0162}">
      <dsp:nvSpPr>
        <dsp:cNvPr id="0" name=""/>
        <dsp:cNvSpPr/>
      </dsp:nvSpPr>
      <dsp:spPr>
        <a:xfrm>
          <a:off x="5406830" y="1501141"/>
          <a:ext cx="4315781" cy="580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400" i="1" kern="1200"/>
            <a:t>RHEL 7 VM</a:t>
          </a:r>
          <a:endParaRPr lang="en-GB" sz="3400" kern="1200"/>
        </a:p>
      </dsp:txBody>
      <dsp:txXfrm>
        <a:off x="5406830" y="1501141"/>
        <a:ext cx="4315781" cy="580753"/>
      </dsp:txXfrm>
    </dsp:sp>
    <dsp:sp modelId="{A4BB3022-2FFD-410F-BB0C-69429A5ECAE5}">
      <dsp:nvSpPr>
        <dsp:cNvPr id="0" name=""/>
        <dsp:cNvSpPr/>
      </dsp:nvSpPr>
      <dsp:spPr>
        <a:xfrm>
          <a:off x="5406830" y="2149824"/>
          <a:ext cx="4315781" cy="1636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24Gb RAM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8 CPU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100Gb hard disk 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Host only adapter </a:t>
          </a:r>
        </a:p>
      </dsp:txBody>
      <dsp:txXfrm>
        <a:off x="5406830" y="2149824"/>
        <a:ext cx="4315781" cy="16362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2B9B9-3695-40BE-9E0E-D1B8318C42F8}">
      <dsp:nvSpPr>
        <dsp:cNvPr id="0" name=""/>
        <dsp:cNvSpPr/>
      </dsp:nvSpPr>
      <dsp:spPr>
        <a:xfrm rot="5400000">
          <a:off x="2780047" y="-53915"/>
          <a:ext cx="3218688" cy="413119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Included with the Stack-in-a-Box product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Demonstrates a java spring boot project that sends messages to a Kafka cluster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Uses a Maven build strategy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Hosted in </a:t>
          </a:r>
          <a:r>
            <a:rPr lang="en-GB" sz="2000" kern="1200" dirty="0" err="1"/>
            <a:t>Gitea</a:t>
          </a:r>
          <a:r>
            <a:rPr lang="en-GB" sz="2000" kern="1200" dirty="0"/>
            <a:t> SCM tool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Includes a Jenkins pipeline to demonstrate automated build</a:t>
          </a:r>
        </a:p>
      </dsp:txBody>
      <dsp:txXfrm rot="-5400000">
        <a:off x="2323796" y="559460"/>
        <a:ext cx="3974068" cy="2904442"/>
      </dsp:txXfrm>
    </dsp:sp>
    <dsp:sp modelId="{F81719F6-3096-439A-BE7D-4F70A2166052}">
      <dsp:nvSpPr>
        <dsp:cNvPr id="0" name=""/>
        <dsp:cNvSpPr/>
      </dsp:nvSpPr>
      <dsp:spPr>
        <a:xfrm>
          <a:off x="0" y="0"/>
          <a:ext cx="2323795" cy="4023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devops-example</a:t>
          </a:r>
        </a:p>
      </dsp:txBody>
      <dsp:txXfrm>
        <a:off x="113438" y="113438"/>
        <a:ext cx="2096919" cy="37964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1AE6A-1EA0-45B2-9267-345BBCEE283A}">
      <dsp:nvSpPr>
        <dsp:cNvPr id="0" name=""/>
        <dsp:cNvSpPr/>
      </dsp:nvSpPr>
      <dsp:spPr>
        <a:xfrm>
          <a:off x="411479" y="0"/>
          <a:ext cx="4663440" cy="155448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4DD35-9A45-4C00-8D9C-B7A8E5B62E39}">
      <dsp:nvSpPr>
        <dsp:cNvPr id="0" name=""/>
        <dsp:cNvSpPr/>
      </dsp:nvSpPr>
      <dsp:spPr>
        <a:xfrm>
          <a:off x="1664" y="466344"/>
          <a:ext cx="571963" cy="6217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/>
            <a:t>Checkout</a:t>
          </a:r>
        </a:p>
      </dsp:txBody>
      <dsp:txXfrm>
        <a:off x="29585" y="494265"/>
        <a:ext cx="516121" cy="565950"/>
      </dsp:txXfrm>
    </dsp:sp>
    <dsp:sp modelId="{2B9335E1-58A9-40C7-84CB-DA06A81180B4}">
      <dsp:nvSpPr>
        <dsp:cNvPr id="0" name=""/>
        <dsp:cNvSpPr/>
      </dsp:nvSpPr>
      <dsp:spPr>
        <a:xfrm>
          <a:off x="615553" y="466344"/>
          <a:ext cx="571963" cy="6217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Run automated tests</a:t>
          </a:r>
        </a:p>
      </dsp:txBody>
      <dsp:txXfrm>
        <a:off x="643474" y="494265"/>
        <a:ext cx="516121" cy="565950"/>
      </dsp:txXfrm>
    </dsp:sp>
    <dsp:sp modelId="{561B78C5-5552-4210-B1D8-F425D9A5BECA}">
      <dsp:nvSpPr>
        <dsp:cNvPr id="0" name=""/>
        <dsp:cNvSpPr/>
      </dsp:nvSpPr>
      <dsp:spPr>
        <a:xfrm>
          <a:off x="1229441" y="466344"/>
          <a:ext cx="571963" cy="62179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 err="1"/>
            <a:t>Sonarqube</a:t>
          </a:r>
          <a:r>
            <a:rPr lang="en-GB" sz="700" kern="1200" dirty="0"/>
            <a:t> analysis</a:t>
          </a:r>
        </a:p>
      </dsp:txBody>
      <dsp:txXfrm>
        <a:off x="1257362" y="494265"/>
        <a:ext cx="516121" cy="565950"/>
      </dsp:txXfrm>
    </dsp:sp>
    <dsp:sp modelId="{86D9F1EC-2C4D-4657-B734-DC0BC386E5A6}">
      <dsp:nvSpPr>
        <dsp:cNvPr id="0" name=""/>
        <dsp:cNvSpPr/>
      </dsp:nvSpPr>
      <dsp:spPr>
        <a:xfrm>
          <a:off x="1843329" y="466344"/>
          <a:ext cx="571963" cy="62179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/>
            <a:t>Compile</a:t>
          </a:r>
        </a:p>
      </dsp:txBody>
      <dsp:txXfrm>
        <a:off x="1871250" y="494265"/>
        <a:ext cx="516121" cy="565950"/>
      </dsp:txXfrm>
    </dsp:sp>
    <dsp:sp modelId="{56C30415-2D16-4330-B4F1-50D8DE0BF2DD}">
      <dsp:nvSpPr>
        <dsp:cNvPr id="0" name=""/>
        <dsp:cNvSpPr/>
      </dsp:nvSpPr>
      <dsp:spPr>
        <a:xfrm>
          <a:off x="2457218" y="466344"/>
          <a:ext cx="571963" cy="62179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/>
            <a:t>Create build config</a:t>
          </a:r>
        </a:p>
      </dsp:txBody>
      <dsp:txXfrm>
        <a:off x="2485139" y="494265"/>
        <a:ext cx="516121" cy="565950"/>
      </dsp:txXfrm>
    </dsp:sp>
    <dsp:sp modelId="{17257AD1-79A4-4D45-96DD-CDA906D0BC0C}">
      <dsp:nvSpPr>
        <dsp:cNvPr id="0" name=""/>
        <dsp:cNvSpPr/>
      </dsp:nvSpPr>
      <dsp:spPr>
        <a:xfrm>
          <a:off x="3071106" y="466344"/>
          <a:ext cx="571963" cy="6217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/>
            <a:t>Build s2i</a:t>
          </a:r>
        </a:p>
      </dsp:txBody>
      <dsp:txXfrm>
        <a:off x="3099027" y="494265"/>
        <a:ext cx="516121" cy="565950"/>
      </dsp:txXfrm>
    </dsp:sp>
    <dsp:sp modelId="{A116F563-A14C-4334-A9E6-A19FA95D3E51}">
      <dsp:nvSpPr>
        <dsp:cNvPr id="0" name=""/>
        <dsp:cNvSpPr/>
      </dsp:nvSpPr>
      <dsp:spPr>
        <a:xfrm>
          <a:off x="3684994" y="466344"/>
          <a:ext cx="571963" cy="6217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/>
            <a:t>Create deployment config</a:t>
          </a:r>
        </a:p>
      </dsp:txBody>
      <dsp:txXfrm>
        <a:off x="3712915" y="494265"/>
        <a:ext cx="516121" cy="565950"/>
      </dsp:txXfrm>
    </dsp:sp>
    <dsp:sp modelId="{675A797A-926E-4530-94D8-D0924817769B}">
      <dsp:nvSpPr>
        <dsp:cNvPr id="0" name=""/>
        <dsp:cNvSpPr/>
      </dsp:nvSpPr>
      <dsp:spPr>
        <a:xfrm>
          <a:off x="4298883" y="466344"/>
          <a:ext cx="571963" cy="62179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/>
            <a:t>Tag new image</a:t>
          </a:r>
        </a:p>
      </dsp:txBody>
      <dsp:txXfrm>
        <a:off x="4326804" y="494265"/>
        <a:ext cx="516121" cy="565950"/>
      </dsp:txXfrm>
    </dsp:sp>
    <dsp:sp modelId="{EF5B8515-5253-4C4C-B2B5-A87F61FB5BDB}">
      <dsp:nvSpPr>
        <dsp:cNvPr id="0" name=""/>
        <dsp:cNvSpPr/>
      </dsp:nvSpPr>
      <dsp:spPr>
        <a:xfrm>
          <a:off x="4912771" y="466344"/>
          <a:ext cx="571963" cy="62179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/>
            <a:t>Rollout deployment</a:t>
          </a:r>
        </a:p>
      </dsp:txBody>
      <dsp:txXfrm>
        <a:off x="4940692" y="494265"/>
        <a:ext cx="516121" cy="5659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1AE6A-1EA0-45B2-9267-345BBCEE283A}">
      <dsp:nvSpPr>
        <dsp:cNvPr id="0" name=""/>
        <dsp:cNvSpPr/>
      </dsp:nvSpPr>
      <dsp:spPr>
        <a:xfrm>
          <a:off x="157091" y="0"/>
          <a:ext cx="1780375" cy="66671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4DD35-9A45-4C00-8D9C-B7A8E5B62E39}">
      <dsp:nvSpPr>
        <dsp:cNvPr id="0" name=""/>
        <dsp:cNvSpPr/>
      </dsp:nvSpPr>
      <dsp:spPr>
        <a:xfrm>
          <a:off x="588" y="200015"/>
          <a:ext cx="222700" cy="2666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/>
            <a:t>Checkout</a:t>
          </a:r>
        </a:p>
      </dsp:txBody>
      <dsp:txXfrm>
        <a:off x="11459" y="210886"/>
        <a:ext cx="200958" cy="244944"/>
      </dsp:txXfrm>
    </dsp:sp>
    <dsp:sp modelId="{2B9335E1-58A9-40C7-84CB-DA06A81180B4}">
      <dsp:nvSpPr>
        <dsp:cNvPr id="0" name=""/>
        <dsp:cNvSpPr/>
      </dsp:nvSpPr>
      <dsp:spPr>
        <a:xfrm>
          <a:off x="234423" y="200015"/>
          <a:ext cx="222700" cy="26668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/>
            <a:t>Run automated tests</a:t>
          </a:r>
        </a:p>
      </dsp:txBody>
      <dsp:txXfrm>
        <a:off x="245294" y="210886"/>
        <a:ext cx="200958" cy="244944"/>
      </dsp:txXfrm>
    </dsp:sp>
    <dsp:sp modelId="{561B78C5-5552-4210-B1D8-F425D9A5BECA}">
      <dsp:nvSpPr>
        <dsp:cNvPr id="0" name=""/>
        <dsp:cNvSpPr/>
      </dsp:nvSpPr>
      <dsp:spPr>
        <a:xfrm>
          <a:off x="468258" y="200015"/>
          <a:ext cx="222700" cy="26668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 err="1"/>
            <a:t>Sonarqube</a:t>
          </a:r>
          <a:r>
            <a:rPr lang="en-GB" sz="500" kern="1200" dirty="0"/>
            <a:t> analysis</a:t>
          </a:r>
        </a:p>
      </dsp:txBody>
      <dsp:txXfrm>
        <a:off x="479129" y="210886"/>
        <a:ext cx="200958" cy="244944"/>
      </dsp:txXfrm>
    </dsp:sp>
    <dsp:sp modelId="{86D9F1EC-2C4D-4657-B734-DC0BC386E5A6}">
      <dsp:nvSpPr>
        <dsp:cNvPr id="0" name=""/>
        <dsp:cNvSpPr/>
      </dsp:nvSpPr>
      <dsp:spPr>
        <a:xfrm>
          <a:off x="1025368" y="163841"/>
          <a:ext cx="222700" cy="2666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/>
            <a:t>Compile</a:t>
          </a:r>
        </a:p>
      </dsp:txBody>
      <dsp:txXfrm>
        <a:off x="1036239" y="174712"/>
        <a:ext cx="200958" cy="244944"/>
      </dsp:txXfrm>
    </dsp:sp>
    <dsp:sp modelId="{56C30415-2D16-4330-B4F1-50D8DE0BF2DD}">
      <dsp:nvSpPr>
        <dsp:cNvPr id="0" name=""/>
        <dsp:cNvSpPr/>
      </dsp:nvSpPr>
      <dsp:spPr>
        <a:xfrm>
          <a:off x="935929" y="200015"/>
          <a:ext cx="222700" cy="26668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/>
            <a:t>Create build config</a:t>
          </a:r>
        </a:p>
      </dsp:txBody>
      <dsp:txXfrm>
        <a:off x="946800" y="210886"/>
        <a:ext cx="200958" cy="244944"/>
      </dsp:txXfrm>
    </dsp:sp>
    <dsp:sp modelId="{17257AD1-79A4-4D45-96DD-CDA906D0BC0C}">
      <dsp:nvSpPr>
        <dsp:cNvPr id="0" name=""/>
        <dsp:cNvSpPr/>
      </dsp:nvSpPr>
      <dsp:spPr>
        <a:xfrm>
          <a:off x="1169764" y="200015"/>
          <a:ext cx="222700" cy="2666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/>
            <a:t>Build s2i</a:t>
          </a:r>
        </a:p>
      </dsp:txBody>
      <dsp:txXfrm>
        <a:off x="1180635" y="210886"/>
        <a:ext cx="200958" cy="244944"/>
      </dsp:txXfrm>
    </dsp:sp>
    <dsp:sp modelId="{A116F563-A14C-4334-A9E6-A19FA95D3E51}">
      <dsp:nvSpPr>
        <dsp:cNvPr id="0" name=""/>
        <dsp:cNvSpPr/>
      </dsp:nvSpPr>
      <dsp:spPr>
        <a:xfrm>
          <a:off x="1403599" y="200015"/>
          <a:ext cx="222700" cy="26668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/>
            <a:t>Create deployment config</a:t>
          </a:r>
        </a:p>
      </dsp:txBody>
      <dsp:txXfrm>
        <a:off x="1414470" y="210886"/>
        <a:ext cx="200958" cy="244944"/>
      </dsp:txXfrm>
    </dsp:sp>
    <dsp:sp modelId="{675A797A-926E-4530-94D8-D0924817769B}">
      <dsp:nvSpPr>
        <dsp:cNvPr id="0" name=""/>
        <dsp:cNvSpPr/>
      </dsp:nvSpPr>
      <dsp:spPr>
        <a:xfrm>
          <a:off x="1637435" y="200015"/>
          <a:ext cx="222700" cy="26668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/>
            <a:t>Tag new image</a:t>
          </a:r>
        </a:p>
      </dsp:txBody>
      <dsp:txXfrm>
        <a:off x="1648306" y="210886"/>
        <a:ext cx="200958" cy="244944"/>
      </dsp:txXfrm>
    </dsp:sp>
    <dsp:sp modelId="{EF5B8515-5253-4C4C-B2B5-A87F61FB5BDB}">
      <dsp:nvSpPr>
        <dsp:cNvPr id="0" name=""/>
        <dsp:cNvSpPr/>
      </dsp:nvSpPr>
      <dsp:spPr>
        <a:xfrm>
          <a:off x="1871270" y="200015"/>
          <a:ext cx="222700" cy="2666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/>
            <a:t>Rollout deployment</a:t>
          </a:r>
        </a:p>
      </dsp:txBody>
      <dsp:txXfrm>
        <a:off x="1882141" y="210886"/>
        <a:ext cx="200958" cy="2449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1AE6A-1EA0-45B2-9267-345BBCEE283A}">
      <dsp:nvSpPr>
        <dsp:cNvPr id="0" name=""/>
        <dsp:cNvSpPr/>
      </dsp:nvSpPr>
      <dsp:spPr>
        <a:xfrm>
          <a:off x="494264" y="0"/>
          <a:ext cx="5601662" cy="155448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4DD35-9A45-4C00-8D9C-B7A8E5B62E39}">
      <dsp:nvSpPr>
        <dsp:cNvPr id="0" name=""/>
        <dsp:cNvSpPr/>
      </dsp:nvSpPr>
      <dsp:spPr>
        <a:xfrm>
          <a:off x="83" y="466344"/>
          <a:ext cx="555286" cy="6217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Checkout</a:t>
          </a:r>
        </a:p>
      </dsp:txBody>
      <dsp:txXfrm>
        <a:off x="27190" y="493451"/>
        <a:ext cx="501072" cy="567578"/>
      </dsp:txXfrm>
    </dsp:sp>
    <dsp:sp modelId="{2B9335E1-58A9-40C7-84CB-DA06A81180B4}">
      <dsp:nvSpPr>
        <dsp:cNvPr id="0" name=""/>
        <dsp:cNvSpPr/>
      </dsp:nvSpPr>
      <dsp:spPr>
        <a:xfrm>
          <a:off x="603557" y="466344"/>
          <a:ext cx="555286" cy="6217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Run automated tests</a:t>
          </a:r>
        </a:p>
      </dsp:txBody>
      <dsp:txXfrm>
        <a:off x="630664" y="493451"/>
        <a:ext cx="501072" cy="567578"/>
      </dsp:txXfrm>
    </dsp:sp>
    <dsp:sp modelId="{561B78C5-5552-4210-B1D8-F425D9A5BECA}">
      <dsp:nvSpPr>
        <dsp:cNvPr id="0" name=""/>
        <dsp:cNvSpPr/>
      </dsp:nvSpPr>
      <dsp:spPr>
        <a:xfrm>
          <a:off x="1207030" y="466344"/>
          <a:ext cx="555286" cy="62179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 err="1"/>
            <a:t>Sonarqube</a:t>
          </a:r>
          <a:r>
            <a:rPr lang="en-GB" sz="600" kern="1200" dirty="0"/>
            <a:t> analysis</a:t>
          </a:r>
        </a:p>
      </dsp:txBody>
      <dsp:txXfrm>
        <a:off x="1234137" y="493451"/>
        <a:ext cx="501072" cy="567578"/>
      </dsp:txXfrm>
    </dsp:sp>
    <dsp:sp modelId="{86D9F1EC-2C4D-4657-B734-DC0BC386E5A6}">
      <dsp:nvSpPr>
        <dsp:cNvPr id="0" name=""/>
        <dsp:cNvSpPr/>
      </dsp:nvSpPr>
      <dsp:spPr>
        <a:xfrm>
          <a:off x="1827294" y="466344"/>
          <a:ext cx="555286" cy="62179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/>
            <a:t>Compile</a:t>
          </a:r>
        </a:p>
      </dsp:txBody>
      <dsp:txXfrm>
        <a:off x="1854401" y="493451"/>
        <a:ext cx="501072" cy="567578"/>
      </dsp:txXfrm>
    </dsp:sp>
    <dsp:sp modelId="{56C30415-2D16-4330-B4F1-50D8DE0BF2DD}">
      <dsp:nvSpPr>
        <dsp:cNvPr id="0" name=""/>
        <dsp:cNvSpPr/>
      </dsp:nvSpPr>
      <dsp:spPr>
        <a:xfrm>
          <a:off x="2413978" y="466344"/>
          <a:ext cx="555286" cy="62179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/>
            <a:t>Create build config</a:t>
          </a:r>
        </a:p>
      </dsp:txBody>
      <dsp:txXfrm>
        <a:off x="2441085" y="493451"/>
        <a:ext cx="501072" cy="567578"/>
      </dsp:txXfrm>
    </dsp:sp>
    <dsp:sp modelId="{17257AD1-79A4-4D45-96DD-CDA906D0BC0C}">
      <dsp:nvSpPr>
        <dsp:cNvPr id="0" name=""/>
        <dsp:cNvSpPr/>
      </dsp:nvSpPr>
      <dsp:spPr>
        <a:xfrm>
          <a:off x="3017452" y="466344"/>
          <a:ext cx="555286" cy="6217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/>
            <a:t>Build s2i</a:t>
          </a:r>
        </a:p>
      </dsp:txBody>
      <dsp:txXfrm>
        <a:off x="3044559" y="493451"/>
        <a:ext cx="501072" cy="567578"/>
      </dsp:txXfrm>
    </dsp:sp>
    <dsp:sp modelId="{A116F563-A14C-4334-A9E6-A19FA95D3E51}">
      <dsp:nvSpPr>
        <dsp:cNvPr id="0" name=""/>
        <dsp:cNvSpPr/>
      </dsp:nvSpPr>
      <dsp:spPr>
        <a:xfrm>
          <a:off x="3620926" y="466344"/>
          <a:ext cx="555286" cy="6217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/>
            <a:t>Create deployment config</a:t>
          </a:r>
        </a:p>
      </dsp:txBody>
      <dsp:txXfrm>
        <a:off x="3648033" y="493451"/>
        <a:ext cx="501072" cy="567578"/>
      </dsp:txXfrm>
    </dsp:sp>
    <dsp:sp modelId="{675A797A-926E-4530-94D8-D0924817769B}">
      <dsp:nvSpPr>
        <dsp:cNvPr id="0" name=""/>
        <dsp:cNvSpPr/>
      </dsp:nvSpPr>
      <dsp:spPr>
        <a:xfrm>
          <a:off x="4224400" y="466344"/>
          <a:ext cx="555286" cy="62179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/>
            <a:t>Tag new image</a:t>
          </a:r>
        </a:p>
      </dsp:txBody>
      <dsp:txXfrm>
        <a:off x="4251507" y="493451"/>
        <a:ext cx="501072" cy="567578"/>
      </dsp:txXfrm>
    </dsp:sp>
    <dsp:sp modelId="{EF5B8515-5253-4C4C-B2B5-A87F61FB5BDB}">
      <dsp:nvSpPr>
        <dsp:cNvPr id="0" name=""/>
        <dsp:cNvSpPr/>
      </dsp:nvSpPr>
      <dsp:spPr>
        <a:xfrm>
          <a:off x="4827873" y="466344"/>
          <a:ext cx="555286" cy="62179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Rollout deployment</a:t>
          </a:r>
        </a:p>
      </dsp:txBody>
      <dsp:txXfrm>
        <a:off x="4854980" y="493451"/>
        <a:ext cx="501072" cy="567578"/>
      </dsp:txXfrm>
    </dsp:sp>
    <dsp:sp modelId="{A127F7EA-D1FB-46FC-BBED-9D46375A01A0}">
      <dsp:nvSpPr>
        <dsp:cNvPr id="0" name=""/>
        <dsp:cNvSpPr/>
      </dsp:nvSpPr>
      <dsp:spPr>
        <a:xfrm>
          <a:off x="5431347" y="466344"/>
          <a:ext cx="555286" cy="62179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Integration testing</a:t>
          </a:r>
        </a:p>
      </dsp:txBody>
      <dsp:txXfrm>
        <a:off x="5458454" y="493451"/>
        <a:ext cx="501072" cy="567578"/>
      </dsp:txXfrm>
    </dsp:sp>
    <dsp:sp modelId="{2F993C8F-2261-4E78-AC8D-CBB6E69DECF4}">
      <dsp:nvSpPr>
        <dsp:cNvPr id="0" name=""/>
        <dsp:cNvSpPr/>
      </dsp:nvSpPr>
      <dsp:spPr>
        <a:xfrm>
          <a:off x="6034821" y="466344"/>
          <a:ext cx="555286" cy="6217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Vulnerability scan</a:t>
          </a:r>
        </a:p>
      </dsp:txBody>
      <dsp:txXfrm>
        <a:off x="6061928" y="493451"/>
        <a:ext cx="501072" cy="567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F3883-9D03-4D58-B830-095AB0B8F686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56ED1-9C1F-43D7-8CE7-54306630D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63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ad436034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ad436034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ad436034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ad436034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ad436034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ad436034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ad436034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ad436034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77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A9A2-36C2-4D81-9282-D28E3A77AF82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FF46-6CFF-4937-B273-F6BCC563B06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72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A9A2-36C2-4D81-9282-D28E3A77AF82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FF46-6CFF-4937-B273-F6BCC563B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58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A9A2-36C2-4D81-9282-D28E3A77AF82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FF46-6CFF-4937-B273-F6BCC563B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767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04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A9A2-36C2-4D81-9282-D28E3A77AF82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FF46-6CFF-4937-B273-F6BCC563B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1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A9A2-36C2-4D81-9282-D28E3A77AF82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FF46-6CFF-4937-B273-F6BCC563B06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88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A9A2-36C2-4D81-9282-D28E3A77AF82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FF46-6CFF-4937-B273-F6BCC563B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17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A9A2-36C2-4D81-9282-D28E3A77AF82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FF46-6CFF-4937-B273-F6BCC563B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24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A9A2-36C2-4D81-9282-D28E3A77AF82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FF46-6CFF-4937-B273-F6BCC563B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06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A9A2-36C2-4D81-9282-D28E3A77AF82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FF46-6CFF-4937-B273-F6BCC563B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96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DDA9A2-36C2-4D81-9282-D28E3A77AF82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7BFF46-6CFF-4937-B273-F6BCC563B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1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A9A2-36C2-4D81-9282-D28E3A77AF82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FF46-6CFF-4937-B273-F6BCC563B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04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DDA9A2-36C2-4D81-9282-D28E3A77AF82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7BFF46-6CFF-4937-B273-F6BCC563B06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57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9.png"/><Relationship Id="rId1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8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24.jpg"/><Relationship Id="rId12" Type="http://schemas.openxmlformats.org/officeDocument/2006/relationships/image" Target="../media/image2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11" Type="http://schemas.openxmlformats.org/officeDocument/2006/relationships/image" Target="../media/image26.png"/><Relationship Id="rId5" Type="http://schemas.openxmlformats.org/officeDocument/2006/relationships/diagramColors" Target="../diagrams/colors5.xml"/><Relationship Id="rId15" Type="http://schemas.openxmlformats.org/officeDocument/2006/relationships/image" Target="../media/image1.png"/><Relationship Id="rId10" Type="http://schemas.openxmlformats.org/officeDocument/2006/relationships/image" Target="../media/image25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9.png"/><Relationship Id="rId1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13" Type="http://schemas.openxmlformats.org/officeDocument/2006/relationships/image" Target="../media/image1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25.png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19.png"/><Relationship Id="rId4" Type="http://schemas.openxmlformats.org/officeDocument/2006/relationships/diagramLayout" Target="../diagrams/layout6.xml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2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24.jpg"/><Relationship Id="rId12" Type="http://schemas.openxmlformats.org/officeDocument/2006/relationships/image" Target="../media/image25.png"/><Relationship Id="rId17" Type="http://schemas.openxmlformats.org/officeDocument/2006/relationships/image" Target="../media/image1.png"/><Relationship Id="rId2" Type="http://schemas.openxmlformats.org/officeDocument/2006/relationships/diagramData" Target="../diagrams/data7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11" Type="http://schemas.openxmlformats.org/officeDocument/2006/relationships/image" Target="../media/image27.png"/><Relationship Id="rId5" Type="http://schemas.openxmlformats.org/officeDocument/2006/relationships/diagramColors" Target="../diagrams/colors7.xml"/><Relationship Id="rId15" Type="http://schemas.openxmlformats.org/officeDocument/2006/relationships/image" Target="../media/image28.jpg"/><Relationship Id="rId10" Type="http://schemas.openxmlformats.org/officeDocument/2006/relationships/image" Target="../media/image31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9.png"/><Relationship Id="rId1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0BCA-65F2-432A-B2BF-D7B49D5D4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GB" dirty="0"/>
              <a:t>DevOps Process for Thales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DF9DA-2774-4046-B670-8F7A61A31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>
                    <a:lumMod val="85000"/>
                    <a:lumOff val="15000"/>
                  </a:schemeClr>
                </a:solidFill>
              </a:rPr>
              <a:t>Building a pipeline for CI/CD with Jenkins and OpenShift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2A783C-90C6-4B9E-A69F-F35709536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2163858"/>
            <a:ext cx="4001315" cy="200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113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E3BF-CE7C-49A7-976B-711E1C0A0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/>
              <a:t>IDE VM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BFB9965-2188-4D12-82C3-DFEEB95F91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627457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10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E3BF-CE7C-49A7-976B-711E1C0A0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/>
              <a:t>Deployment VM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BFB9965-2188-4D12-82C3-DFEEB95F91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172234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1D9FFC81-40BD-44B3-B28F-17CE63CC3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1542"/>
            <a:ext cx="1641902" cy="82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250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F8EF-1075-474A-8694-1F5FC49B3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Continuous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EDE6F-5F9D-4932-B23F-01401935B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5B52365-C44E-4066-BC24-D2740D4D8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2163858"/>
            <a:ext cx="4001315" cy="200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664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913A-BC15-464A-8A25-F3BB360F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/>
              <a:t>CI / CD pipelines using Jenkins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5C270-DE0C-405B-9D3F-735374E11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6454987" cy="4023360"/>
          </a:xfr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Continuous Integration / Continuous Delivery </a:t>
            </a:r>
          </a:p>
          <a:p>
            <a:pPr>
              <a:spcAft>
                <a:spcPts val="600"/>
              </a:spcAft>
            </a:pPr>
            <a:r>
              <a:rPr lang="en-US" dirty="0"/>
              <a:t>Jenkins will build projects based on a Pipeline</a:t>
            </a:r>
          </a:p>
          <a:p>
            <a:pPr>
              <a:spcAft>
                <a:spcPts val="600"/>
              </a:spcAft>
            </a:pPr>
            <a:r>
              <a:rPr lang="en-US" dirty="0"/>
              <a:t>The Pipeline is contained in a </a:t>
            </a:r>
            <a:r>
              <a:rPr lang="en-US" dirty="0" err="1"/>
              <a:t>Jenkinsfile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The </a:t>
            </a:r>
            <a:r>
              <a:rPr lang="en-US" dirty="0" err="1"/>
              <a:t>Jenkinsfile</a:t>
            </a:r>
            <a:r>
              <a:rPr lang="en-US" dirty="0"/>
              <a:t> is checked in alongside code</a:t>
            </a:r>
          </a:p>
          <a:p>
            <a:pPr>
              <a:spcAft>
                <a:spcPts val="600"/>
              </a:spcAft>
            </a:pPr>
            <a:r>
              <a:rPr lang="en-US" dirty="0"/>
              <a:t>The </a:t>
            </a:r>
            <a:r>
              <a:rPr lang="en-US" dirty="0" err="1"/>
              <a:t>Jenkinsfile</a:t>
            </a:r>
            <a:r>
              <a:rPr lang="en-US" dirty="0"/>
              <a:t> uses Groovy syntax to define a set of build steps</a:t>
            </a:r>
          </a:p>
          <a:p>
            <a:pPr>
              <a:spcAft>
                <a:spcPts val="600"/>
              </a:spcAft>
            </a:pPr>
            <a:r>
              <a:rPr lang="en-US" dirty="0"/>
              <a:t>Automating build and testing steps is key to eliminating human error and preventing outages </a:t>
            </a:r>
          </a:p>
        </p:txBody>
      </p:sp>
      <p:pic>
        <p:nvPicPr>
          <p:cNvPr id="4" name="Google Shape;87;p17">
            <a:extLst>
              <a:ext uri="{FF2B5EF4-FFF2-40B4-BE49-F238E27FC236}">
                <a16:creationId xmlns:a16="http://schemas.microsoft.com/office/drawing/2014/main" id="{689068C0-3B51-4EBF-B427-0F8A153EC0BC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333950" y="1916318"/>
            <a:ext cx="2508348" cy="3471012"/>
          </a:xfrm>
          <a:prstGeom prst="rect">
            <a:avLst/>
          </a:prstGeom>
          <a:noFill/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C950810-8694-4723-8D8A-B5CEF87B4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1542"/>
            <a:ext cx="1641902" cy="82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647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5DC1-05FB-40D6-B903-F5BD065C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425" y="908885"/>
            <a:ext cx="11360800" cy="763600"/>
          </a:xfrm>
        </p:spPr>
        <p:txBody>
          <a:bodyPr/>
          <a:lstStyle/>
          <a:p>
            <a:r>
              <a:rPr lang="en-GB" dirty="0" err="1"/>
              <a:t>Jenkinsfile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6A7F7-DCC2-4491-8382-FD6975CC31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2C683C-C074-49C2-897E-D3FE5ECEA8A6}"/>
              </a:ext>
            </a:extLst>
          </p:cNvPr>
          <p:cNvSpPr/>
          <p:nvPr/>
        </p:nvSpPr>
        <p:spPr>
          <a:xfrm>
            <a:off x="2249010" y="1965277"/>
            <a:ext cx="6096000" cy="32470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0" defTabSz="91440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GB" sz="1000" kern="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pipeline {</a:t>
            </a:r>
          </a:p>
          <a:p>
            <a:pPr lvl="0" defTabSz="91440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GB" sz="1000" kern="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agent {</a:t>
            </a:r>
          </a:p>
          <a:p>
            <a:pPr lvl="0" defTabSz="91440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GB" sz="1000" kern="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any {}</a:t>
            </a:r>
          </a:p>
          <a:p>
            <a:pPr lvl="0" defTabSz="91440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GB" sz="1000" kern="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}</a:t>
            </a:r>
          </a:p>
          <a:p>
            <a:pPr lvl="0" defTabSz="91440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GB" sz="1000" kern="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stages {</a:t>
            </a:r>
          </a:p>
          <a:p>
            <a:pPr lvl="0" defTabSz="91440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GB" sz="1000" kern="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stage(‘build')</a:t>
            </a:r>
          </a:p>
          <a:p>
            <a:pPr lvl="0" defTabSz="91440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GB" sz="1000" kern="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{</a:t>
            </a:r>
          </a:p>
          <a:p>
            <a:pPr lvl="0" defTabSz="91440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GB" sz="1000" kern="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steps</a:t>
            </a:r>
          </a:p>
          <a:p>
            <a:pPr lvl="0" defTabSz="91440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GB" sz="1000" kern="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{</a:t>
            </a:r>
          </a:p>
          <a:p>
            <a:pPr lvl="0" defTabSz="91440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GB" sz="1000" kern="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echo 'building...'</a:t>
            </a:r>
          </a:p>
          <a:p>
            <a:pPr lvl="0" defTabSz="914400">
              <a:spcBef>
                <a:spcPts val="600"/>
              </a:spcBef>
              <a:buClr>
                <a:srgbClr val="666666"/>
              </a:buClr>
              <a:buSzPts val="3000"/>
            </a:pPr>
            <a:r>
              <a:rPr lang="en-GB" sz="1000" kern="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</a:t>
            </a:r>
            <a:r>
              <a:rPr lang="en-GB" sz="1000" kern="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</a:t>
            </a:r>
            <a:r>
              <a:rPr lang="en-GB" sz="1000" kern="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“</a:t>
            </a:r>
            <a:r>
              <a:rPr lang="en-GB" sz="1000" kern="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mvn</a:t>
            </a:r>
            <a:r>
              <a:rPr lang="en-GB" sz="1000" kern="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install -</a:t>
            </a:r>
            <a:r>
              <a:rPr lang="en-GB" sz="1000" kern="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DskipTests</a:t>
            </a:r>
            <a:r>
              <a:rPr lang="en-GB" sz="1000" kern="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”   </a:t>
            </a:r>
          </a:p>
          <a:p>
            <a:pPr lvl="0" defTabSz="91440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GB" sz="1000" kern="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}</a:t>
            </a:r>
          </a:p>
          <a:p>
            <a:pPr lvl="0" defTabSz="914400">
              <a:spcBef>
                <a:spcPts val="600"/>
              </a:spcBef>
              <a:buClr>
                <a:srgbClr val="666666"/>
              </a:buClr>
              <a:buSzPts val="3000"/>
            </a:pPr>
            <a:r>
              <a:rPr lang="en-GB" sz="1000" kern="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}</a:t>
            </a:r>
          </a:p>
          <a:p>
            <a:pPr lvl="0" defTabSz="91440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GB" sz="1000" kern="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}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F41DE53-9BBC-4EB6-9AA6-5082D332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1542"/>
            <a:ext cx="1641902" cy="82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465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E3BF-CE7C-49A7-976B-711E1C0A0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Example project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BFB9965-2188-4D12-82C3-DFEEB95F91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2550671"/>
              </p:ext>
            </p:extLst>
          </p:nvPr>
        </p:nvGraphicFramePr>
        <p:xfrm>
          <a:off x="1097279" y="1845734"/>
          <a:ext cx="645498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oogle Shape;87;p17">
            <a:extLst>
              <a:ext uri="{FF2B5EF4-FFF2-40B4-BE49-F238E27FC236}">
                <a16:creationId xmlns:a16="http://schemas.microsoft.com/office/drawing/2014/main" id="{F2E28A4A-3A36-46B9-AEB1-9BDDC288A4DF}"/>
              </a:ext>
            </a:extLst>
          </p:cNvPr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9766111" y="1852071"/>
            <a:ext cx="867200" cy="1050696"/>
          </a:xfrm>
          <a:prstGeom prst="rect">
            <a:avLst/>
          </a:prstGeom>
          <a:noFill/>
        </p:spPr>
      </p:pic>
      <p:pic>
        <p:nvPicPr>
          <p:cNvPr id="5" name="Picture 4" descr="A picture containing drawing, mug&#10;&#10;Description automatically generated">
            <a:extLst>
              <a:ext uri="{FF2B5EF4-FFF2-40B4-BE49-F238E27FC236}">
                <a16:creationId xmlns:a16="http://schemas.microsoft.com/office/drawing/2014/main" id="{8EEC362A-1C7B-4510-9377-BAD16F3CAB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839" y="1814061"/>
            <a:ext cx="984699" cy="984699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FED4D0E5-08B9-46C8-A97D-3A2E14D44A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222" y="4724683"/>
            <a:ext cx="1007745" cy="107740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7C67BC2C-474F-412A-BE00-D4475B0FC3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069" y="3103651"/>
            <a:ext cx="1356238" cy="343049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8A795AAD-7718-4349-BFF4-E799E4FDCC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94" y="3900817"/>
            <a:ext cx="1699717" cy="507300"/>
          </a:xfrm>
          <a:prstGeom prst="rect">
            <a:avLst/>
          </a:prstGeom>
        </p:spPr>
      </p:pic>
      <p:pic>
        <p:nvPicPr>
          <p:cNvPr id="17" name="Picture 16" descr="A picture containing table&#10;&#10;Description automatically generated">
            <a:extLst>
              <a:ext uri="{FF2B5EF4-FFF2-40B4-BE49-F238E27FC236}">
                <a16:creationId xmlns:a16="http://schemas.microsoft.com/office/drawing/2014/main" id="{55998ED3-4830-4D2F-9524-EC8DD1285D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095" y="3044262"/>
            <a:ext cx="1263231" cy="461826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CB2224-FC8F-4F83-B740-361343DFEE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541" y="3899091"/>
            <a:ext cx="1443539" cy="371475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03B467A4-ACE5-4996-A2EF-4BBC0F4A7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1542"/>
            <a:ext cx="1641902" cy="82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923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60E2-AED3-4AE1-AB01-2A0343F9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Jenkins Pipeline in </a:t>
            </a:r>
            <a:r>
              <a:rPr lang="en-GB" dirty="0" err="1"/>
              <a:t>devops</a:t>
            </a:r>
            <a:r>
              <a:rPr lang="en-GB" dirty="0"/>
              <a:t>-example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4EDD2B9-28A3-4E5F-8144-CEE97BC3E255}"/>
              </a:ext>
            </a:extLst>
          </p:cNvPr>
          <p:cNvGrpSpPr/>
          <p:nvPr/>
        </p:nvGrpSpPr>
        <p:grpSpPr>
          <a:xfrm>
            <a:off x="1421066" y="2191301"/>
            <a:ext cx="7696301" cy="3849442"/>
            <a:chOff x="1421066" y="2191301"/>
            <a:chExt cx="7696301" cy="3849442"/>
          </a:xfrm>
        </p:grpSpPr>
        <p:graphicFrame>
          <p:nvGraphicFramePr>
            <p:cNvPr id="3" name="Diagram 2">
              <a:extLst>
                <a:ext uri="{FF2B5EF4-FFF2-40B4-BE49-F238E27FC236}">
                  <a16:creationId xmlns:a16="http://schemas.microsoft.com/office/drawing/2014/main" id="{C21D7031-9AA6-4B6B-BD13-C6F749CBB46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70583819"/>
                </p:ext>
              </p:extLst>
            </p:nvPr>
          </p:nvGraphicFramePr>
          <p:xfrm>
            <a:off x="3352800" y="2789772"/>
            <a:ext cx="5486400" cy="15544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7" name="Picture 6" descr="A drawing of a cartoon character&#10;&#10;Description automatically generated">
              <a:extLst>
                <a:ext uri="{FF2B5EF4-FFF2-40B4-BE49-F238E27FC236}">
                  <a16:creationId xmlns:a16="http://schemas.microsoft.com/office/drawing/2014/main" id="{A9EAED8B-81D3-4A61-9A2C-148DF5291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1066" y="2669281"/>
              <a:ext cx="1101050" cy="1795462"/>
            </a:xfrm>
            <a:prstGeom prst="rect">
              <a:avLst/>
            </a:prstGeom>
          </p:spPr>
        </p:pic>
        <p:pic>
          <p:nvPicPr>
            <p:cNvPr id="9" name="Picture 8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3B5F350F-246B-4B24-95C9-ACEB15508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6897" y="2191301"/>
              <a:ext cx="1233642" cy="451009"/>
            </a:xfrm>
            <a:prstGeom prst="rect">
              <a:avLst/>
            </a:prstGeom>
          </p:spPr>
        </p:pic>
        <p:pic>
          <p:nvPicPr>
            <p:cNvPr id="11" name="Picture 10" descr="A close up of a sign&#10;&#10;Description automatically generated">
              <a:extLst>
                <a:ext uri="{FF2B5EF4-FFF2-40B4-BE49-F238E27FC236}">
                  <a16:creationId xmlns:a16="http://schemas.microsoft.com/office/drawing/2014/main" id="{9282149C-AFEA-4978-90B7-695E3EA00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1810" y="4597118"/>
              <a:ext cx="1175557" cy="1256817"/>
            </a:xfrm>
            <a:prstGeom prst="rect">
              <a:avLst/>
            </a:prstGeom>
          </p:spPr>
        </p:pic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2602E6D7-21C0-4E11-A3DC-B462B41E7AEE}"/>
                </a:ext>
              </a:extLst>
            </p:cNvPr>
            <p:cNvSpPr/>
            <p:nvPr/>
          </p:nvSpPr>
          <p:spPr>
            <a:xfrm>
              <a:off x="3520363" y="4020586"/>
              <a:ext cx="113006" cy="5852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7DC4A97F-D6CD-4AB8-BB68-D0094A0253F3}"/>
                </a:ext>
              </a:extLst>
            </p:cNvPr>
            <p:cNvSpPr/>
            <p:nvPr/>
          </p:nvSpPr>
          <p:spPr>
            <a:xfrm>
              <a:off x="4847215" y="2586538"/>
              <a:ext cx="113006" cy="5852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Up 17">
              <a:extLst>
                <a:ext uri="{FF2B5EF4-FFF2-40B4-BE49-F238E27FC236}">
                  <a16:creationId xmlns:a16="http://schemas.microsoft.com/office/drawing/2014/main" id="{E244106E-552C-41BD-BDD8-FFA181394614}"/>
                </a:ext>
              </a:extLst>
            </p:cNvPr>
            <p:cNvSpPr/>
            <p:nvPr/>
          </p:nvSpPr>
          <p:spPr>
            <a:xfrm rot="10800000">
              <a:off x="8471322" y="3964249"/>
              <a:ext cx="113006" cy="5852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" name="Picture 18" descr="A picture containing window, drawing&#10;&#10;Description automatically generated">
              <a:extLst>
                <a:ext uri="{FF2B5EF4-FFF2-40B4-BE49-F238E27FC236}">
                  <a16:creationId xmlns:a16="http://schemas.microsoft.com/office/drawing/2014/main" id="{7ADD2367-2373-4ACE-919F-1AE3E25A2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4825" y="5396664"/>
              <a:ext cx="644079" cy="644079"/>
            </a:xfrm>
            <a:prstGeom prst="rect">
              <a:avLst/>
            </a:prstGeom>
          </p:spPr>
        </p:pic>
        <p:pic>
          <p:nvPicPr>
            <p:cNvPr id="23" name="Picture 22" descr="A picture containing drawing, food&#10;&#10;Description automatically generated">
              <a:extLst>
                <a:ext uri="{FF2B5EF4-FFF2-40B4-BE49-F238E27FC236}">
                  <a16:creationId xmlns:a16="http://schemas.microsoft.com/office/drawing/2014/main" id="{3413878A-95FD-41D3-8B4F-0A5887AD5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9099" y="4639294"/>
              <a:ext cx="1447798" cy="723899"/>
            </a:xfrm>
            <a:prstGeom prst="rect">
              <a:avLst/>
            </a:prstGeom>
          </p:spPr>
        </p:pic>
        <p:pic>
          <p:nvPicPr>
            <p:cNvPr id="24" name="Picture 23" descr="A close up of a sign&#10;&#10;Description automatically generated">
              <a:extLst>
                <a:ext uri="{FF2B5EF4-FFF2-40B4-BE49-F238E27FC236}">
                  <a16:creationId xmlns:a16="http://schemas.microsoft.com/office/drawing/2014/main" id="{DB7F6089-1F6B-4DE5-BC50-F1B09CA09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2677" y="4639294"/>
              <a:ext cx="757827" cy="810212"/>
            </a:xfrm>
            <a:prstGeom prst="rect">
              <a:avLst/>
            </a:prstGeom>
          </p:spPr>
        </p:pic>
      </p:grpSp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21890DF3-4CE0-4B7A-AA4D-6C7ED8C7D3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531" y="2732001"/>
            <a:ext cx="456325" cy="45632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C9A77DC-B138-42FB-8730-7F93F2B371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920" y="3931808"/>
            <a:ext cx="585238" cy="585238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88685135-D075-401A-B947-8A8453D844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39" y="3997202"/>
            <a:ext cx="420594" cy="449668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E8D53738-09CF-4E4E-A462-ABC75F641B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882" y="3995424"/>
            <a:ext cx="420594" cy="449668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760383E-5548-4BE6-8FB3-CE4E12B509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078" y="2642310"/>
            <a:ext cx="626626" cy="44927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CD4121-99D0-44C6-BCA5-BA50BB91C0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075" y="2642310"/>
            <a:ext cx="626626" cy="449279"/>
          </a:xfrm>
          <a:prstGeom prst="rect">
            <a:avLst/>
          </a:prstGeom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CEF043CC-F38B-499D-BA04-58DD95CD8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1542"/>
            <a:ext cx="1641902" cy="82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091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91FD-2C12-4401-BBEE-EF0D2D7F7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163" y="959795"/>
            <a:ext cx="11360800" cy="763600"/>
          </a:xfrm>
        </p:spPr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0483C-5747-4886-9B62-D4C71A0D8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776778"/>
            <a:ext cx="11360800" cy="4555200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GB" dirty="0"/>
              <a:t>The IDE VM</a:t>
            </a:r>
          </a:p>
          <a:p>
            <a:pPr lvl="1">
              <a:buBlip>
                <a:blip r:embed="rId2"/>
              </a:buBlip>
            </a:pPr>
            <a:r>
              <a:rPr lang="en-GB" dirty="0"/>
              <a:t>Eclipse development – Spring Boot</a:t>
            </a:r>
          </a:p>
          <a:p>
            <a:pPr lvl="1">
              <a:buBlip>
                <a:blip r:embed="rId2"/>
              </a:buBlip>
            </a:pPr>
            <a:r>
              <a:rPr lang="en-GB" dirty="0" err="1"/>
              <a:t>Jenkinsfile</a:t>
            </a:r>
            <a:endParaRPr lang="en-GB" dirty="0"/>
          </a:p>
          <a:p>
            <a:pPr lvl="1">
              <a:buBlip>
                <a:blip r:embed="rId2"/>
              </a:buBlip>
            </a:pPr>
            <a:endParaRPr lang="en-GB" dirty="0"/>
          </a:p>
          <a:p>
            <a:pPr>
              <a:buBlip>
                <a:blip r:embed="rId2"/>
              </a:buBlip>
            </a:pPr>
            <a:r>
              <a:rPr lang="en-GB" dirty="0"/>
              <a:t>The OCP VM</a:t>
            </a:r>
          </a:p>
          <a:p>
            <a:pPr lvl="1">
              <a:buBlip>
                <a:blip r:embed="rId2"/>
              </a:buBlip>
            </a:pPr>
            <a:r>
              <a:rPr lang="en-GB" dirty="0"/>
              <a:t>OpenShift console</a:t>
            </a:r>
          </a:p>
          <a:p>
            <a:pPr lvl="1">
              <a:buBlip>
                <a:blip r:embed="rId2"/>
              </a:buBlip>
            </a:pPr>
            <a:r>
              <a:rPr lang="en-GB" dirty="0"/>
              <a:t>Jenkins</a:t>
            </a:r>
          </a:p>
          <a:p>
            <a:pPr lvl="1">
              <a:buBlip>
                <a:blip r:embed="rId2"/>
              </a:buBlip>
            </a:pPr>
            <a:r>
              <a:rPr lang="en-GB" dirty="0" err="1"/>
              <a:t>Gitea</a:t>
            </a:r>
            <a:endParaRPr lang="en-GB" dirty="0"/>
          </a:p>
          <a:p>
            <a:pPr lvl="1">
              <a:buBlip>
                <a:blip r:embed="rId2"/>
              </a:buBlip>
            </a:pPr>
            <a:r>
              <a:rPr lang="en-GB" dirty="0" err="1"/>
              <a:t>Sonarqube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4AAFD6-4809-488E-9FBC-C246DEB9807C}"/>
              </a:ext>
            </a:extLst>
          </p:cNvPr>
          <p:cNvGrpSpPr/>
          <p:nvPr/>
        </p:nvGrpSpPr>
        <p:grpSpPr>
          <a:xfrm>
            <a:off x="8261969" y="1926448"/>
            <a:ext cx="2938240" cy="1651026"/>
            <a:chOff x="1421066" y="2191301"/>
            <a:chExt cx="7696301" cy="3849442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6DB83427-51A5-4207-A293-FA9681903F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51561760"/>
                </p:ext>
              </p:extLst>
            </p:nvPr>
          </p:nvGraphicFramePr>
          <p:xfrm>
            <a:off x="3352800" y="2789772"/>
            <a:ext cx="5486400" cy="15544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6" name="Picture 5" descr="A drawing of a cartoon character&#10;&#10;Description automatically generated">
              <a:extLst>
                <a:ext uri="{FF2B5EF4-FFF2-40B4-BE49-F238E27FC236}">
                  <a16:creationId xmlns:a16="http://schemas.microsoft.com/office/drawing/2014/main" id="{8CF74B90-91AC-4DDA-9DA6-AF14E16B1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1066" y="2669281"/>
              <a:ext cx="1101050" cy="1795462"/>
            </a:xfrm>
            <a:prstGeom prst="rect">
              <a:avLst/>
            </a:prstGeom>
          </p:spPr>
        </p:pic>
        <p:pic>
          <p:nvPicPr>
            <p:cNvPr id="7" name="Picture 6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0401F46F-E9C8-4B06-B768-D38871851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6897" y="2191301"/>
              <a:ext cx="1233642" cy="451009"/>
            </a:xfrm>
            <a:prstGeom prst="rect">
              <a:avLst/>
            </a:prstGeom>
          </p:spPr>
        </p:pic>
        <p:pic>
          <p:nvPicPr>
            <p:cNvPr id="8" name="Picture 7" descr="A close up of a sign&#10;&#10;Description automatically generated">
              <a:extLst>
                <a:ext uri="{FF2B5EF4-FFF2-40B4-BE49-F238E27FC236}">
                  <a16:creationId xmlns:a16="http://schemas.microsoft.com/office/drawing/2014/main" id="{6689522A-31B0-49A8-9EFC-89EDE5BE4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1810" y="4597118"/>
              <a:ext cx="1175557" cy="1256817"/>
            </a:xfrm>
            <a:prstGeom prst="rect">
              <a:avLst/>
            </a:prstGeom>
          </p:spPr>
        </p:pic>
        <p:sp>
          <p:nvSpPr>
            <p:cNvPr id="9" name="Arrow: Up 8">
              <a:extLst>
                <a:ext uri="{FF2B5EF4-FFF2-40B4-BE49-F238E27FC236}">
                  <a16:creationId xmlns:a16="http://schemas.microsoft.com/office/drawing/2014/main" id="{F210CCC3-B2E6-4501-946E-6277F5DA06A0}"/>
                </a:ext>
              </a:extLst>
            </p:cNvPr>
            <p:cNvSpPr/>
            <p:nvPr/>
          </p:nvSpPr>
          <p:spPr>
            <a:xfrm>
              <a:off x="3520363" y="4020586"/>
              <a:ext cx="113006" cy="5852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row: Up 9">
              <a:extLst>
                <a:ext uri="{FF2B5EF4-FFF2-40B4-BE49-F238E27FC236}">
                  <a16:creationId xmlns:a16="http://schemas.microsoft.com/office/drawing/2014/main" id="{A7896390-96B7-4F71-8B9D-4CAA4CC11454}"/>
                </a:ext>
              </a:extLst>
            </p:cNvPr>
            <p:cNvSpPr/>
            <p:nvPr/>
          </p:nvSpPr>
          <p:spPr>
            <a:xfrm>
              <a:off x="4847215" y="2586538"/>
              <a:ext cx="113006" cy="5852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row: Up 10">
              <a:extLst>
                <a:ext uri="{FF2B5EF4-FFF2-40B4-BE49-F238E27FC236}">
                  <a16:creationId xmlns:a16="http://schemas.microsoft.com/office/drawing/2014/main" id="{826FC198-16F1-405F-84A6-8916254DBA6C}"/>
                </a:ext>
              </a:extLst>
            </p:cNvPr>
            <p:cNvSpPr/>
            <p:nvPr/>
          </p:nvSpPr>
          <p:spPr>
            <a:xfrm rot="10800000">
              <a:off x="8471322" y="3964249"/>
              <a:ext cx="113006" cy="5852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 descr="A picture containing window, drawing&#10;&#10;Description automatically generated">
              <a:extLst>
                <a:ext uri="{FF2B5EF4-FFF2-40B4-BE49-F238E27FC236}">
                  <a16:creationId xmlns:a16="http://schemas.microsoft.com/office/drawing/2014/main" id="{48E5050F-C33F-48B6-A725-07F08D9EC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4825" y="5396664"/>
              <a:ext cx="644079" cy="644079"/>
            </a:xfrm>
            <a:prstGeom prst="rect">
              <a:avLst/>
            </a:prstGeom>
          </p:spPr>
        </p:pic>
        <p:pic>
          <p:nvPicPr>
            <p:cNvPr id="13" name="Picture 12" descr="A picture containing drawing, food&#10;&#10;Description automatically generated">
              <a:extLst>
                <a:ext uri="{FF2B5EF4-FFF2-40B4-BE49-F238E27FC236}">
                  <a16:creationId xmlns:a16="http://schemas.microsoft.com/office/drawing/2014/main" id="{4BC14ECC-EF07-45C1-BA3D-B2047BE65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9099" y="4639294"/>
              <a:ext cx="1447798" cy="723899"/>
            </a:xfrm>
            <a:prstGeom prst="rect">
              <a:avLst/>
            </a:prstGeom>
          </p:spPr>
        </p:pic>
        <p:pic>
          <p:nvPicPr>
            <p:cNvPr id="14" name="Picture 13" descr="A close up of a sign&#10;&#10;Description automatically generated">
              <a:extLst>
                <a:ext uri="{FF2B5EF4-FFF2-40B4-BE49-F238E27FC236}">
                  <a16:creationId xmlns:a16="http://schemas.microsoft.com/office/drawing/2014/main" id="{3E969089-16B9-4D42-A589-E6C05559B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2677" y="4639294"/>
              <a:ext cx="757827" cy="810212"/>
            </a:xfrm>
            <a:prstGeom prst="rect">
              <a:avLst/>
            </a:prstGeom>
          </p:spPr>
        </p:pic>
      </p:grpSp>
      <p:pic>
        <p:nvPicPr>
          <p:cNvPr id="15" name="Picture 2">
            <a:extLst>
              <a:ext uri="{FF2B5EF4-FFF2-40B4-BE49-F238E27FC236}">
                <a16:creationId xmlns:a16="http://schemas.microsoft.com/office/drawing/2014/main" id="{DE3AA62D-865B-4CE3-98F2-33420DF39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1542"/>
            <a:ext cx="1641902" cy="82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965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60E2-AED3-4AE1-AB01-2A0343F9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Enhancements to Jenkins Pipeline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21D7031-9AA6-4B6B-BD13-C6F749CBB4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7867741"/>
              </p:ext>
            </p:extLst>
          </p:nvPr>
        </p:nvGraphicFramePr>
        <p:xfrm>
          <a:off x="3050958" y="2789772"/>
          <a:ext cx="6590191" cy="1554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9EAED8B-81D3-4A61-9A2C-148DF5291C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66" y="2669281"/>
            <a:ext cx="1101050" cy="1795462"/>
          </a:xfrm>
          <a:prstGeom prst="rect">
            <a:avLst/>
          </a:prstGeom>
        </p:spPr>
      </p:pic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3B5F350F-246B-4B24-95C9-ACEB155087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790" y="2145833"/>
            <a:ext cx="1233642" cy="451009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9282149C-AFEA-4978-90B7-695E3EA004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212" y="1913534"/>
            <a:ext cx="644283" cy="688819"/>
          </a:xfrm>
          <a:prstGeom prst="rect">
            <a:avLst/>
          </a:prstGeom>
        </p:spPr>
      </p:pic>
      <p:sp>
        <p:nvSpPr>
          <p:cNvPr id="15" name="Arrow: Up 14">
            <a:extLst>
              <a:ext uri="{FF2B5EF4-FFF2-40B4-BE49-F238E27FC236}">
                <a16:creationId xmlns:a16="http://schemas.microsoft.com/office/drawing/2014/main" id="{2602E6D7-21C0-4E11-A3DC-B462B41E7AEE}"/>
              </a:ext>
            </a:extLst>
          </p:cNvPr>
          <p:cNvSpPr/>
          <p:nvPr/>
        </p:nvSpPr>
        <p:spPr>
          <a:xfrm>
            <a:off x="3272242" y="3951945"/>
            <a:ext cx="113006" cy="5852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7DC4A97F-D6CD-4AB8-BB68-D0094A0253F3}"/>
              </a:ext>
            </a:extLst>
          </p:cNvPr>
          <p:cNvSpPr/>
          <p:nvPr/>
        </p:nvSpPr>
        <p:spPr>
          <a:xfrm>
            <a:off x="4492108" y="2596842"/>
            <a:ext cx="113006" cy="5852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E244106E-552C-41BD-BDD8-FFA181394614}"/>
              </a:ext>
            </a:extLst>
          </p:cNvPr>
          <p:cNvSpPr/>
          <p:nvPr/>
        </p:nvSpPr>
        <p:spPr>
          <a:xfrm>
            <a:off x="8083851" y="2606051"/>
            <a:ext cx="113006" cy="5852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96DA7F5-026F-423A-A6B0-5FB23A3F0A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579" y="2256863"/>
            <a:ext cx="723184" cy="228948"/>
          </a:xfrm>
          <a:prstGeom prst="rect">
            <a:avLst/>
          </a:prstGeom>
        </p:spPr>
      </p:pic>
      <p:sp>
        <p:nvSpPr>
          <p:cNvPr id="13" name="Arrow: Up 12">
            <a:extLst>
              <a:ext uri="{FF2B5EF4-FFF2-40B4-BE49-F238E27FC236}">
                <a16:creationId xmlns:a16="http://schemas.microsoft.com/office/drawing/2014/main" id="{12B4904C-BB60-41E1-B7F3-E1F9D55686D4}"/>
              </a:ext>
            </a:extLst>
          </p:cNvPr>
          <p:cNvSpPr/>
          <p:nvPr/>
        </p:nvSpPr>
        <p:spPr>
          <a:xfrm>
            <a:off x="9270668" y="2606051"/>
            <a:ext cx="113006" cy="5852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B69500F0-48DB-4F0E-8AFE-59AA75BA04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449" y="4572049"/>
            <a:ext cx="644283" cy="688819"/>
          </a:xfrm>
          <a:prstGeom prst="rect">
            <a:avLst/>
          </a:prstGeom>
        </p:spPr>
      </p:pic>
      <p:pic>
        <p:nvPicPr>
          <p:cNvPr id="10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96753B7C-9F95-43D1-AF88-8D708D7B7F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627" y="2725754"/>
            <a:ext cx="456325" cy="456325"/>
          </a:xfrm>
          <a:prstGeom prst="rect">
            <a:avLst/>
          </a:prstGeom>
        </p:spPr>
      </p:pic>
      <p:pic>
        <p:nvPicPr>
          <p:cNvPr id="20" name="Picture 19" descr="A picture containing window, drawing&#10;&#10;Description automatically generated">
            <a:extLst>
              <a:ext uri="{FF2B5EF4-FFF2-40B4-BE49-F238E27FC236}">
                <a16:creationId xmlns:a16="http://schemas.microsoft.com/office/drawing/2014/main" id="{F5036F1E-AEC1-4D09-9FF0-15EA24A0EF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65" y="5396663"/>
            <a:ext cx="644079" cy="644079"/>
          </a:xfrm>
          <a:prstGeom prst="rect">
            <a:avLst/>
          </a:prstGeom>
        </p:spPr>
      </p:pic>
      <p:pic>
        <p:nvPicPr>
          <p:cNvPr id="21" name="Picture 20" descr="A picture containing window, drawing&#10;&#10;Description automatically generated">
            <a:extLst>
              <a:ext uri="{FF2B5EF4-FFF2-40B4-BE49-F238E27FC236}">
                <a16:creationId xmlns:a16="http://schemas.microsoft.com/office/drawing/2014/main" id="{A17B502C-0ED6-4665-8C3F-09A86D57D1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774" y="5396664"/>
            <a:ext cx="644079" cy="644079"/>
          </a:xfrm>
          <a:prstGeom prst="rect">
            <a:avLst/>
          </a:prstGeom>
        </p:spPr>
      </p:pic>
      <p:pic>
        <p:nvPicPr>
          <p:cNvPr id="22" name="Picture 21" descr="A picture containing clock, room, drawing&#10;&#10;Description automatically generated">
            <a:extLst>
              <a:ext uri="{FF2B5EF4-FFF2-40B4-BE49-F238E27FC236}">
                <a16:creationId xmlns:a16="http://schemas.microsoft.com/office/drawing/2014/main" id="{7D2E7096-DFC1-460A-A75D-0297C5C251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563" y="4344252"/>
            <a:ext cx="772681" cy="772681"/>
          </a:xfrm>
          <a:prstGeom prst="rect">
            <a:avLst/>
          </a:prstGeom>
        </p:spPr>
      </p:pic>
      <p:pic>
        <p:nvPicPr>
          <p:cNvPr id="23" name="Picture 22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23C580F3-2379-47AD-95C7-A0BDD9871BB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846" y="4642227"/>
            <a:ext cx="1447798" cy="723899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D289ED5-A66F-4447-BA9C-247E2702E2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813" y="3908002"/>
            <a:ext cx="585238" cy="585238"/>
          </a:xfrm>
          <a:prstGeom prst="rect">
            <a:avLst/>
          </a:prstGeom>
        </p:spPr>
      </p:pic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97FA8767-A1D9-49BE-8E4E-B3543C567E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829" y="3991049"/>
            <a:ext cx="420594" cy="449668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A38DC4A9-FDD6-486E-9F11-FE1888A465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900" y="3975787"/>
            <a:ext cx="420594" cy="449668"/>
          </a:xfrm>
          <a:prstGeom prst="rect">
            <a:avLst/>
          </a:prstGeom>
        </p:spPr>
      </p:pic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BE043BC-FFD7-4B22-ABEA-17F2524807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740" y="2629654"/>
            <a:ext cx="626626" cy="449279"/>
          </a:xfrm>
          <a:prstGeom prst="rect">
            <a:avLst/>
          </a:prstGeom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BF5E33-A07A-438B-B537-E9316AD328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894" y="2629589"/>
            <a:ext cx="626626" cy="449279"/>
          </a:xfrm>
          <a:prstGeom prst="rect">
            <a:avLst/>
          </a:prstGeom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59CD3C12-0779-4592-BEB4-C54E1DDC8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1542"/>
            <a:ext cx="1641902" cy="82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77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2048-B215-4D9E-938F-132954E1C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DevOps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58456-2E9A-4B9E-8954-70FA09FB7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8FDD7250-8BA3-4C0E-85DF-8443D8A1B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2163858"/>
            <a:ext cx="4001315" cy="200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5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78139" y="948474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dirty="0">
                <a:latin typeface="Calibri Light" panose="020F0302020204030204" pitchFamily="34" charset="0"/>
                <a:ea typeface="Trebuchet MS"/>
                <a:cs typeface="Calibri Light" panose="020F0302020204030204" pitchFamily="34" charset="0"/>
                <a:sym typeface="Trebuchet MS"/>
              </a:rPr>
              <a:t>What is DevOps?</a:t>
            </a:r>
            <a:endParaRPr dirty="0">
              <a:latin typeface="Calibri Light" panose="020F0302020204030204" pitchFamily="34" charset="0"/>
              <a:ea typeface="Trebuchet MS"/>
              <a:cs typeface="Calibri Light" panose="020F0302020204030204" pitchFamily="34" charset="0"/>
              <a:sym typeface="Trebuchet MS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15600" y="1851139"/>
            <a:ext cx="5961200" cy="476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23323">
              <a:lnSpc>
                <a:spcPct val="100000"/>
              </a:lnSpc>
              <a:buSzPts val="1400"/>
            </a:pPr>
            <a:r>
              <a:rPr lang="en-GB" b="1" dirty="0"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</a:rPr>
              <a:t>“DevOps</a:t>
            </a:r>
            <a:r>
              <a:rPr lang="en-GB" dirty="0"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</a:rPr>
              <a:t> is a set of practices that combines software development (</a:t>
            </a:r>
            <a:r>
              <a:rPr lang="en-GB" i="1" dirty="0"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</a:rPr>
              <a:t>Dev</a:t>
            </a:r>
            <a:r>
              <a:rPr lang="en-GB" dirty="0"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</a:rPr>
              <a:t>) and information-technology operations (</a:t>
            </a:r>
            <a:r>
              <a:rPr lang="en-GB" i="1" dirty="0"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</a:rPr>
              <a:t>Ops</a:t>
            </a:r>
            <a:r>
              <a:rPr lang="en-GB" dirty="0"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</a:rPr>
              <a:t>) which aims to shorten the systems development life cycle and provide continuous delivery with high software quality” [Wikipedia]</a:t>
            </a:r>
            <a:endParaRPr dirty="0">
              <a:highlight>
                <a:srgbClr val="FFFFFF"/>
              </a:highlight>
              <a:latin typeface="+mj-lt"/>
              <a:ea typeface="Trebuchet MS"/>
              <a:cs typeface="Trebuchet MS"/>
              <a:sym typeface="Trebuchet MS"/>
            </a:endParaRPr>
          </a:p>
          <a:p>
            <a:pPr indent="-423323">
              <a:lnSpc>
                <a:spcPct val="100000"/>
              </a:lnSpc>
              <a:buSzPts val="1400"/>
              <a:buFont typeface="Trebuchet MS"/>
              <a:buChar char="●"/>
            </a:pPr>
            <a:r>
              <a:rPr lang="en-GB" dirty="0"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</a:rPr>
              <a:t>Agile methodologies are often part of DevOps</a:t>
            </a:r>
            <a:endParaRPr dirty="0">
              <a:highlight>
                <a:srgbClr val="FFFFFF"/>
              </a:highlight>
              <a:latin typeface="+mj-lt"/>
              <a:ea typeface="Trebuchet MS"/>
              <a:cs typeface="Trebuchet MS"/>
              <a:sym typeface="Trebuchet MS"/>
            </a:endParaRPr>
          </a:p>
          <a:p>
            <a:pPr indent="-423323">
              <a:lnSpc>
                <a:spcPct val="100000"/>
              </a:lnSpc>
              <a:buSzPts val="1400"/>
              <a:buFont typeface="Trebuchet MS"/>
              <a:buChar char="●"/>
            </a:pPr>
            <a:r>
              <a:rPr lang="en-GB" dirty="0"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</a:rPr>
              <a:t>Continuous Integration (CI) and Continuous Delivery (CD) form part of it too</a:t>
            </a:r>
            <a:endParaRPr dirty="0">
              <a:highlight>
                <a:srgbClr val="FFFFFF"/>
              </a:highlight>
              <a:latin typeface="+mj-lt"/>
              <a:ea typeface="Trebuchet MS"/>
              <a:cs typeface="Trebuchet MS"/>
              <a:sym typeface="Trebuchet MS"/>
            </a:endParaRPr>
          </a:p>
          <a:p>
            <a:pPr indent="-423323">
              <a:lnSpc>
                <a:spcPct val="100000"/>
              </a:lnSpc>
              <a:buSzPts val="1400"/>
              <a:buFont typeface="Trebuchet MS"/>
              <a:buChar char="●"/>
            </a:pPr>
            <a:r>
              <a:rPr lang="en-GB" dirty="0"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</a:rPr>
              <a:t>Automation is a key aspect of DevOps</a:t>
            </a:r>
            <a:endParaRPr dirty="0">
              <a:highlight>
                <a:srgbClr val="FFFFFF"/>
              </a:highlight>
              <a:latin typeface="+mj-lt"/>
              <a:ea typeface="Trebuchet MS"/>
              <a:cs typeface="Trebuchet MS"/>
              <a:sym typeface="Trebuchet MS"/>
            </a:endParaRPr>
          </a:p>
          <a:p>
            <a:pPr indent="-423323">
              <a:lnSpc>
                <a:spcPct val="100000"/>
              </a:lnSpc>
              <a:buSzPts val="1400"/>
              <a:buFont typeface="Trebuchet MS"/>
              <a:buChar char="●"/>
            </a:pPr>
            <a:r>
              <a:rPr lang="en-GB" dirty="0"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</a:rPr>
              <a:t>DevOps is often referred to as a </a:t>
            </a:r>
            <a:r>
              <a:rPr lang="en-GB" i="1" dirty="0"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</a:rPr>
              <a:t>culture</a:t>
            </a:r>
            <a:r>
              <a:rPr lang="en-GB" dirty="0"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</a:rPr>
              <a:t> rather than a particular set of tools</a:t>
            </a:r>
            <a:endParaRPr dirty="0">
              <a:highlight>
                <a:srgbClr val="FFFFFF"/>
              </a:highlight>
              <a:latin typeface="+mj-lt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1834" y="2243803"/>
            <a:ext cx="5489300" cy="311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C11DE5C-3EE4-45D5-9825-BDE019D9F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1542"/>
            <a:ext cx="1641902" cy="82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143569" y="939589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dirty="0">
                <a:ea typeface="Trebuchet MS"/>
                <a:cs typeface="Trebuchet MS"/>
                <a:sym typeface="Trebuchet MS"/>
              </a:rPr>
              <a:t>Who does DevOps?</a:t>
            </a:r>
            <a:endParaRPr dirty="0"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55918" y="1851139"/>
            <a:ext cx="5961200" cy="476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buFont typeface="Trebuchet MS"/>
              <a:buChar char="●"/>
            </a:pPr>
            <a:r>
              <a:rPr lang="en-GB" sz="2400" dirty="0">
                <a:latin typeface="+mj-lt"/>
                <a:ea typeface="Trebuchet MS"/>
                <a:cs typeface="Trebuchet MS"/>
                <a:sym typeface="Trebuchet MS"/>
              </a:rPr>
              <a:t>Some companies constantly update their code and it (pretty much) works as expected all of the time</a:t>
            </a:r>
            <a:endParaRPr sz="2400" dirty="0">
              <a:latin typeface="+mj-lt"/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Font typeface="Trebuchet MS"/>
              <a:buChar char="●"/>
            </a:pPr>
            <a:r>
              <a:rPr lang="en-GB" sz="2400" dirty="0">
                <a:latin typeface="+mj-lt"/>
                <a:ea typeface="Trebuchet MS"/>
                <a:cs typeface="Trebuchet MS"/>
                <a:sym typeface="Trebuchet MS"/>
              </a:rPr>
              <a:t>Netflix is famous for releasing software many times in a day</a:t>
            </a:r>
            <a:endParaRPr sz="2400" dirty="0">
              <a:latin typeface="+mj-lt"/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Font typeface="Trebuchet MS"/>
              <a:buChar char="●"/>
            </a:pPr>
            <a:r>
              <a:rPr lang="en-GB" sz="2400" dirty="0">
                <a:latin typeface="+mj-lt"/>
                <a:ea typeface="Trebuchet MS"/>
                <a:cs typeface="Trebuchet MS"/>
                <a:sym typeface="Trebuchet MS"/>
              </a:rPr>
              <a:t>Amazon releases software every few seconds</a:t>
            </a:r>
            <a:endParaRPr sz="2400" dirty="0">
              <a:latin typeface="+mj-lt"/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Font typeface="Trebuchet MS"/>
              <a:buChar char="●"/>
            </a:pPr>
            <a:r>
              <a:rPr lang="en-GB" sz="2400" dirty="0">
                <a:latin typeface="+mj-lt"/>
                <a:ea typeface="Trebuchet MS"/>
                <a:cs typeface="Trebuchet MS"/>
                <a:sym typeface="Trebuchet MS"/>
              </a:rPr>
              <a:t>Uber pushes out releases several times a day</a:t>
            </a:r>
            <a:endParaRPr sz="2400" dirty="0">
              <a:latin typeface="+mj-lt"/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Font typeface="Trebuchet MS"/>
              <a:buChar char="●"/>
            </a:pPr>
            <a:r>
              <a:rPr lang="en-GB" sz="2400" dirty="0">
                <a:latin typeface="+mj-lt"/>
                <a:ea typeface="Trebuchet MS"/>
                <a:cs typeface="Trebuchet MS"/>
                <a:sym typeface="Trebuchet MS"/>
              </a:rPr>
              <a:t>Perfect DevOps is software delivery at scale, with high quality, high velocity, and consistency</a:t>
            </a:r>
            <a:endParaRPr sz="2400" dirty="0">
              <a:latin typeface="+mj-lt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3969" y="1621290"/>
            <a:ext cx="4691576" cy="139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7625" y="3189608"/>
            <a:ext cx="2497416" cy="1452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04661" y="2629828"/>
            <a:ext cx="2067000" cy="20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7625" y="4812844"/>
            <a:ext cx="1392633" cy="139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43761" y="4745345"/>
            <a:ext cx="2727900" cy="1527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2C0A4E88-9523-4F8F-ABD3-EFF35DA4E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1542"/>
            <a:ext cx="1641902" cy="82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1196835" y="877452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dirty="0">
                <a:ea typeface="Trebuchet MS"/>
                <a:cs typeface="Trebuchet MS"/>
                <a:sym typeface="Trebuchet MS"/>
              </a:rPr>
              <a:t>So how do they do it?</a:t>
            </a:r>
            <a:endParaRPr dirty="0">
              <a:ea typeface="Trebuchet MS"/>
              <a:cs typeface="Trebuchet MS"/>
              <a:sym typeface="Trebuchet MS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513254" y="17094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buFont typeface="Trebuchet MS"/>
              <a:buChar char="●"/>
            </a:pPr>
            <a:r>
              <a:rPr lang="en-GB" sz="2400" dirty="0">
                <a:latin typeface="+mj-lt"/>
                <a:ea typeface="Trebuchet MS"/>
                <a:cs typeface="Trebuchet MS"/>
                <a:sym typeface="Trebuchet MS"/>
              </a:rPr>
              <a:t>Deliver Software as Small Independently deployment batches (Microservices)</a:t>
            </a:r>
            <a:endParaRPr sz="2400" dirty="0">
              <a:latin typeface="+mj-lt"/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Font typeface="Trebuchet MS"/>
              <a:buChar char="●"/>
            </a:pPr>
            <a:r>
              <a:rPr lang="en-GB" sz="2400" dirty="0">
                <a:latin typeface="+mj-lt"/>
                <a:ea typeface="Trebuchet MS"/>
                <a:cs typeface="Trebuchet MS"/>
                <a:sym typeface="Trebuchet MS"/>
              </a:rPr>
              <a:t>Using Containers (e.g. </a:t>
            </a:r>
            <a:r>
              <a:rPr lang="en-GB" sz="2400" dirty="0" err="1">
                <a:latin typeface="+mj-lt"/>
                <a:ea typeface="Trebuchet MS"/>
                <a:cs typeface="Trebuchet MS"/>
                <a:sym typeface="Trebuchet MS"/>
              </a:rPr>
              <a:t>Openshift</a:t>
            </a:r>
            <a:r>
              <a:rPr lang="en-GB" sz="2400" dirty="0">
                <a:latin typeface="+mj-lt"/>
                <a:ea typeface="Trebuchet MS"/>
                <a:cs typeface="Trebuchet MS"/>
                <a:sym typeface="Trebuchet MS"/>
              </a:rPr>
              <a:t>)</a:t>
            </a:r>
            <a:endParaRPr sz="2400" dirty="0">
              <a:latin typeface="+mj-lt"/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Font typeface="Trebuchet MS"/>
              <a:buChar char="●"/>
            </a:pPr>
            <a:r>
              <a:rPr lang="en-GB" sz="2400" dirty="0">
                <a:latin typeface="+mj-lt"/>
                <a:ea typeface="Trebuchet MS"/>
                <a:cs typeface="Trebuchet MS"/>
                <a:sym typeface="Trebuchet MS"/>
              </a:rPr>
              <a:t>Automation</a:t>
            </a:r>
            <a:endParaRPr sz="2400" dirty="0">
              <a:latin typeface="+mj-lt"/>
              <a:ea typeface="Trebuchet MS"/>
              <a:cs typeface="Trebuchet MS"/>
              <a:sym typeface="Trebuchet MS"/>
            </a:endParaRPr>
          </a:p>
          <a:p>
            <a:pPr lvl="1" indent="-457189">
              <a:lnSpc>
                <a:spcPct val="100000"/>
              </a:lnSpc>
              <a:spcBef>
                <a:spcPts val="0"/>
              </a:spcBef>
              <a:buSzPts val="1800"/>
              <a:buFont typeface="Trebuchet MS"/>
              <a:buChar char="○"/>
            </a:pPr>
            <a:r>
              <a:rPr lang="en-GB" sz="2400" dirty="0">
                <a:latin typeface="+mj-lt"/>
                <a:ea typeface="Trebuchet MS"/>
                <a:cs typeface="Trebuchet MS"/>
                <a:sym typeface="Trebuchet MS"/>
              </a:rPr>
              <a:t>Environments (e.g. Terraform, Ansible, </a:t>
            </a:r>
            <a:r>
              <a:rPr lang="en-GB" sz="2400" dirty="0" err="1">
                <a:latin typeface="+mj-lt"/>
                <a:ea typeface="Trebuchet MS"/>
                <a:cs typeface="Trebuchet MS"/>
                <a:sym typeface="Trebuchet MS"/>
              </a:rPr>
              <a:t>Openshift</a:t>
            </a:r>
            <a:r>
              <a:rPr lang="en-GB" sz="2400" dirty="0">
                <a:latin typeface="+mj-lt"/>
                <a:ea typeface="Trebuchet MS"/>
                <a:cs typeface="Trebuchet MS"/>
                <a:sym typeface="Trebuchet MS"/>
              </a:rPr>
              <a:t>)</a:t>
            </a:r>
            <a:endParaRPr sz="2400" dirty="0">
              <a:latin typeface="+mj-lt"/>
              <a:ea typeface="Trebuchet MS"/>
              <a:cs typeface="Trebuchet MS"/>
              <a:sym typeface="Trebuchet MS"/>
            </a:endParaRPr>
          </a:p>
          <a:p>
            <a:pPr lvl="1" indent="-457189">
              <a:lnSpc>
                <a:spcPct val="100000"/>
              </a:lnSpc>
              <a:spcBef>
                <a:spcPts val="0"/>
              </a:spcBef>
              <a:buSzPts val="1800"/>
              <a:buFont typeface="Trebuchet MS"/>
              <a:buChar char="○"/>
            </a:pPr>
            <a:r>
              <a:rPr lang="en-GB" sz="2400" dirty="0">
                <a:latin typeface="+mj-lt"/>
                <a:ea typeface="Trebuchet MS"/>
                <a:cs typeface="Trebuchet MS"/>
                <a:sym typeface="Trebuchet MS"/>
              </a:rPr>
              <a:t>Builds (e.g. Jenkins)</a:t>
            </a:r>
            <a:endParaRPr sz="2400" dirty="0">
              <a:latin typeface="+mj-lt"/>
              <a:ea typeface="Trebuchet MS"/>
              <a:cs typeface="Trebuchet MS"/>
              <a:sym typeface="Trebuchet MS"/>
            </a:endParaRPr>
          </a:p>
          <a:p>
            <a:pPr lvl="1" indent="-457189">
              <a:lnSpc>
                <a:spcPct val="100000"/>
              </a:lnSpc>
              <a:spcBef>
                <a:spcPts val="0"/>
              </a:spcBef>
              <a:buSzPts val="1800"/>
              <a:buFont typeface="Trebuchet MS"/>
              <a:buChar char="○"/>
            </a:pPr>
            <a:r>
              <a:rPr lang="en-GB" sz="2400" dirty="0">
                <a:latin typeface="+mj-lt"/>
                <a:ea typeface="Trebuchet MS"/>
                <a:cs typeface="Trebuchet MS"/>
                <a:sym typeface="Trebuchet MS"/>
              </a:rPr>
              <a:t>Testing (e.g. Cucumber, JUnit, Selenium, </a:t>
            </a:r>
            <a:r>
              <a:rPr lang="en-GB" sz="2400" dirty="0" err="1">
                <a:latin typeface="+mj-lt"/>
                <a:ea typeface="Trebuchet MS"/>
                <a:cs typeface="Trebuchet MS"/>
                <a:sym typeface="Trebuchet MS"/>
              </a:rPr>
              <a:t>Wiremock</a:t>
            </a:r>
            <a:r>
              <a:rPr lang="en-GB" sz="2400" dirty="0">
                <a:latin typeface="+mj-lt"/>
                <a:ea typeface="Trebuchet MS"/>
                <a:cs typeface="Trebuchet MS"/>
                <a:sym typeface="Trebuchet MS"/>
              </a:rPr>
              <a:t>)</a:t>
            </a:r>
            <a:endParaRPr sz="2400" dirty="0">
              <a:latin typeface="+mj-lt"/>
              <a:ea typeface="Trebuchet MS"/>
              <a:cs typeface="Trebuchet MS"/>
              <a:sym typeface="Trebuchet MS"/>
            </a:endParaRPr>
          </a:p>
          <a:p>
            <a:pPr lvl="1" indent="-457189">
              <a:lnSpc>
                <a:spcPct val="100000"/>
              </a:lnSpc>
              <a:spcBef>
                <a:spcPts val="0"/>
              </a:spcBef>
              <a:buSzPts val="1800"/>
              <a:buFont typeface="Trebuchet MS"/>
              <a:buChar char="○"/>
            </a:pPr>
            <a:r>
              <a:rPr lang="en-GB" sz="2400" dirty="0">
                <a:latin typeface="+mj-lt"/>
                <a:ea typeface="Trebuchet MS"/>
                <a:cs typeface="Trebuchet MS"/>
                <a:sym typeface="Trebuchet MS"/>
              </a:rPr>
              <a:t>Propagation (migrating software between environments)</a:t>
            </a:r>
            <a:endParaRPr sz="2400" dirty="0">
              <a:latin typeface="+mj-lt"/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Font typeface="Trebuchet MS"/>
              <a:buChar char="●"/>
            </a:pPr>
            <a:r>
              <a:rPr lang="en-GB" sz="2400" dirty="0">
                <a:latin typeface="+mj-lt"/>
                <a:ea typeface="Trebuchet MS"/>
                <a:cs typeface="Trebuchet MS"/>
                <a:sym typeface="Trebuchet MS"/>
              </a:rPr>
              <a:t>Monitor &amp; Review Releases (e.g. Jaeger, Prometheus)</a:t>
            </a:r>
            <a:endParaRPr sz="2400" dirty="0">
              <a:latin typeface="+mj-lt"/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Font typeface="Trebuchet MS"/>
              <a:buChar char="●"/>
            </a:pPr>
            <a:r>
              <a:rPr lang="en-GB" sz="2400" dirty="0">
                <a:latin typeface="+mj-lt"/>
                <a:ea typeface="Trebuchet MS"/>
                <a:cs typeface="Trebuchet MS"/>
                <a:sym typeface="Trebuchet MS"/>
              </a:rPr>
              <a:t>Continually Optimise Delivery Processes</a:t>
            </a:r>
            <a:endParaRPr sz="2400" dirty="0">
              <a:latin typeface="+mj-lt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BF0EAB-9946-4795-B22E-11FDAEEA4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1542"/>
            <a:ext cx="1641902" cy="82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1196835" y="877452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dirty="0">
                <a:ea typeface="Trebuchet MS"/>
                <a:cs typeface="Trebuchet MS"/>
                <a:sym typeface="Trebuchet MS"/>
              </a:rPr>
              <a:t>How far can we go?</a:t>
            </a:r>
            <a:endParaRPr dirty="0">
              <a:ea typeface="Trebuchet MS"/>
              <a:cs typeface="Trebuchet MS"/>
              <a:sym typeface="Trebuchet MS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513254" y="17094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buFont typeface="Trebuchet MS"/>
              <a:buChar char="●"/>
            </a:pPr>
            <a:r>
              <a:rPr lang="en-GB" sz="2400" dirty="0">
                <a:latin typeface="+mj-lt"/>
                <a:ea typeface="Trebuchet MS"/>
                <a:cs typeface="Trebuchet MS"/>
                <a:sym typeface="Trebuchet MS"/>
              </a:rPr>
              <a:t>True DevOps is hard to achieve especially in disconnected environments</a:t>
            </a:r>
            <a:endParaRPr sz="2400" dirty="0">
              <a:latin typeface="+mj-lt"/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Font typeface="Trebuchet MS"/>
              <a:buChar char="●"/>
            </a:pPr>
            <a:r>
              <a:rPr lang="en-GB" sz="2400" dirty="0">
                <a:latin typeface="+mj-lt"/>
                <a:ea typeface="Trebuchet MS"/>
                <a:cs typeface="Trebuchet MS"/>
                <a:sym typeface="Trebuchet MS"/>
              </a:rPr>
              <a:t>Automation is certainly possible however</a:t>
            </a:r>
            <a:endParaRPr sz="2400" dirty="0">
              <a:latin typeface="+mj-lt"/>
              <a:ea typeface="Trebuchet MS"/>
              <a:cs typeface="Trebuchet MS"/>
              <a:sym typeface="Trebuchet MS"/>
            </a:endParaRPr>
          </a:p>
          <a:p>
            <a:pPr lvl="1" indent="-457189">
              <a:lnSpc>
                <a:spcPct val="100000"/>
              </a:lnSpc>
              <a:spcBef>
                <a:spcPts val="0"/>
              </a:spcBef>
              <a:buSzPts val="1800"/>
              <a:buFont typeface="Trebuchet MS"/>
              <a:buChar char="○"/>
            </a:pPr>
            <a:r>
              <a:rPr lang="en-GB" sz="2400" dirty="0">
                <a:latin typeface="+mj-lt"/>
                <a:ea typeface="Trebuchet MS"/>
                <a:cs typeface="Trebuchet MS"/>
                <a:sym typeface="Trebuchet MS"/>
              </a:rPr>
              <a:t>Environments (e.g. Terraform, Ansible, </a:t>
            </a:r>
            <a:r>
              <a:rPr lang="en-GB" sz="2400" dirty="0" err="1">
                <a:latin typeface="+mj-lt"/>
                <a:ea typeface="Trebuchet MS"/>
                <a:cs typeface="Trebuchet MS"/>
                <a:sym typeface="Trebuchet MS"/>
              </a:rPr>
              <a:t>Openshift</a:t>
            </a:r>
            <a:r>
              <a:rPr lang="en-GB" sz="2400" dirty="0">
                <a:latin typeface="+mj-lt"/>
                <a:ea typeface="Trebuchet MS"/>
                <a:cs typeface="Trebuchet MS"/>
                <a:sym typeface="Trebuchet MS"/>
              </a:rPr>
              <a:t>)</a:t>
            </a:r>
            <a:endParaRPr sz="2400" dirty="0">
              <a:latin typeface="+mj-lt"/>
              <a:ea typeface="Trebuchet MS"/>
              <a:cs typeface="Trebuchet MS"/>
              <a:sym typeface="Trebuchet MS"/>
            </a:endParaRPr>
          </a:p>
          <a:p>
            <a:pPr lvl="1" indent="-457189">
              <a:lnSpc>
                <a:spcPct val="100000"/>
              </a:lnSpc>
              <a:spcBef>
                <a:spcPts val="0"/>
              </a:spcBef>
              <a:buSzPts val="1800"/>
              <a:buFont typeface="Trebuchet MS"/>
              <a:buChar char="○"/>
            </a:pPr>
            <a:r>
              <a:rPr lang="en-GB" sz="2400" dirty="0">
                <a:latin typeface="+mj-lt"/>
                <a:ea typeface="Trebuchet MS"/>
                <a:cs typeface="Trebuchet MS"/>
                <a:sym typeface="Trebuchet MS"/>
              </a:rPr>
              <a:t>Builds (e.g. Jenkins for CI/CD Pipelines)</a:t>
            </a:r>
            <a:endParaRPr sz="2400" dirty="0">
              <a:latin typeface="+mj-lt"/>
              <a:ea typeface="Trebuchet MS"/>
              <a:cs typeface="Trebuchet MS"/>
              <a:sym typeface="Trebuchet MS"/>
            </a:endParaRPr>
          </a:p>
          <a:p>
            <a:pPr lvl="1" indent="-457189">
              <a:lnSpc>
                <a:spcPct val="100000"/>
              </a:lnSpc>
              <a:spcBef>
                <a:spcPts val="0"/>
              </a:spcBef>
              <a:buSzPts val="1800"/>
              <a:buFont typeface="Trebuchet MS"/>
              <a:buChar char="○"/>
            </a:pPr>
            <a:r>
              <a:rPr lang="en-GB" sz="2400" dirty="0">
                <a:latin typeface="+mj-lt"/>
                <a:ea typeface="Trebuchet MS"/>
                <a:cs typeface="Trebuchet MS"/>
                <a:sym typeface="Trebuchet MS"/>
              </a:rPr>
              <a:t>Testing (e.g. Cucumber, JUnit, Selenium, </a:t>
            </a:r>
            <a:r>
              <a:rPr lang="en-GB" sz="2400" dirty="0" err="1">
                <a:latin typeface="+mj-lt"/>
                <a:ea typeface="Trebuchet MS"/>
                <a:cs typeface="Trebuchet MS"/>
                <a:sym typeface="Trebuchet MS"/>
              </a:rPr>
              <a:t>Wiremock</a:t>
            </a:r>
            <a:r>
              <a:rPr lang="en-GB" sz="2400" dirty="0">
                <a:latin typeface="+mj-lt"/>
                <a:ea typeface="Trebuchet MS"/>
                <a:cs typeface="Trebuchet MS"/>
                <a:sym typeface="Trebuchet MS"/>
              </a:rPr>
              <a:t>)</a:t>
            </a:r>
          </a:p>
          <a:p>
            <a:pPr lvl="1" indent="-457189">
              <a:lnSpc>
                <a:spcPct val="100000"/>
              </a:lnSpc>
              <a:spcBef>
                <a:spcPts val="0"/>
              </a:spcBef>
              <a:buSzPts val="1800"/>
              <a:buFont typeface="Trebuchet MS"/>
              <a:buChar char="○"/>
            </a:pPr>
            <a:r>
              <a:rPr lang="en-US" sz="2400" dirty="0">
                <a:latin typeface="+mj-lt"/>
                <a:ea typeface="Trebuchet MS"/>
                <a:cs typeface="Trebuchet MS"/>
                <a:sym typeface="Trebuchet MS"/>
              </a:rPr>
              <a:t>Rather than deploying to production tagging and pushing tested images to a registry should be possible</a:t>
            </a:r>
          </a:p>
          <a:p>
            <a:pPr lvl="1" indent="-457189">
              <a:lnSpc>
                <a:spcPct val="100000"/>
              </a:lnSpc>
              <a:spcBef>
                <a:spcPts val="0"/>
              </a:spcBef>
              <a:buSzPts val="1800"/>
              <a:buFont typeface="Trebuchet MS"/>
              <a:buChar char="○"/>
            </a:pPr>
            <a:r>
              <a:rPr lang="en-US" sz="2400" dirty="0">
                <a:latin typeface="+mj-lt"/>
                <a:ea typeface="Trebuchet MS"/>
                <a:cs typeface="Trebuchet MS"/>
                <a:sym typeface="Trebuchet MS"/>
              </a:rPr>
              <a:t>Incorporation of static analysis tools in the build pipeline should be possible</a:t>
            </a:r>
          </a:p>
          <a:p>
            <a:pPr lvl="1" indent="-457189">
              <a:lnSpc>
                <a:spcPct val="100000"/>
              </a:lnSpc>
              <a:spcBef>
                <a:spcPts val="0"/>
              </a:spcBef>
              <a:buSzPts val="1800"/>
              <a:buFont typeface="Trebuchet MS"/>
              <a:buChar char="○"/>
            </a:pPr>
            <a:r>
              <a:rPr lang="en-US" sz="2400" dirty="0">
                <a:latin typeface="+mj-lt"/>
                <a:ea typeface="Trebuchet MS"/>
                <a:cs typeface="Trebuchet MS"/>
                <a:sym typeface="Trebuchet MS"/>
              </a:rPr>
              <a:t>Automation of integration testing might be more difficult to achieve</a:t>
            </a:r>
          </a:p>
          <a:p>
            <a:pPr lvl="1" indent="-457189">
              <a:lnSpc>
                <a:spcPct val="100000"/>
              </a:lnSpc>
              <a:spcBef>
                <a:spcPts val="0"/>
              </a:spcBef>
              <a:buSzPts val="1800"/>
              <a:buFont typeface="Trebuchet MS"/>
              <a:buChar char="○"/>
            </a:pPr>
            <a:endParaRPr sz="2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204C5B1-B343-4FA0-92F5-1CDFB9999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1542"/>
            <a:ext cx="1641902" cy="82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66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8342-DCCB-4E4C-AE47-6AC0C739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Stack-in-a-Box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819E9-7100-4C13-B308-ECD0F71AB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359D2D5-AD4A-44C7-9AFC-BB49F7DA9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2163858"/>
            <a:ext cx="4001315" cy="200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39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7EE9-EED7-46A4-B218-499221F44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/>
              <a:t>Thales Stack-in-a-Box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93871-6EF2-4D00-B170-A5AFF7270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6454987" cy="4023360"/>
          </a:xfr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F5B375-1A1B-4425-864A-9335C5F6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080" y="1845246"/>
            <a:ext cx="3330441" cy="4269797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2830D15-F20C-42C9-9D52-6790BD81C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1542"/>
            <a:ext cx="1641902" cy="82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28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E3BF-CE7C-49A7-976B-711E1C0A0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/>
              <a:t>Infrastructure VM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BFB9965-2188-4D12-82C3-DFEEB95F91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702026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79435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693</Words>
  <Application>Microsoft Office PowerPoint</Application>
  <PresentationFormat>Widescreen</PresentationFormat>
  <Paragraphs>145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Trebuchet MS</vt:lpstr>
      <vt:lpstr>Retrospect</vt:lpstr>
      <vt:lpstr>DevOps Process for Thales</vt:lpstr>
      <vt:lpstr>DevOps</vt:lpstr>
      <vt:lpstr>What is DevOps?</vt:lpstr>
      <vt:lpstr>Who does DevOps?</vt:lpstr>
      <vt:lpstr>So how do they do it?</vt:lpstr>
      <vt:lpstr>How far can we go?</vt:lpstr>
      <vt:lpstr>Stack-in-a-Box</vt:lpstr>
      <vt:lpstr>Thales Stack-in-a-Box project</vt:lpstr>
      <vt:lpstr>Infrastructure VM</vt:lpstr>
      <vt:lpstr>IDE VM</vt:lpstr>
      <vt:lpstr>Deployment VM</vt:lpstr>
      <vt:lpstr>Continuous Delivery</vt:lpstr>
      <vt:lpstr>CI / CD pipelines using Jenkins</vt:lpstr>
      <vt:lpstr>Jenkinsfile</vt:lpstr>
      <vt:lpstr>Example project</vt:lpstr>
      <vt:lpstr>Jenkins Pipeline in devops-example</vt:lpstr>
      <vt:lpstr>Demonstration</vt:lpstr>
      <vt:lpstr>Enhancements to Jenkins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Process for Thales</dc:title>
  <dc:creator>George Ryall</dc:creator>
  <cp:lastModifiedBy>George Ryall</cp:lastModifiedBy>
  <cp:revision>6</cp:revision>
  <dcterms:created xsi:type="dcterms:W3CDTF">2020-03-23T13:44:12Z</dcterms:created>
  <dcterms:modified xsi:type="dcterms:W3CDTF">2020-03-23T15:19:58Z</dcterms:modified>
</cp:coreProperties>
</file>