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60" r:id="rId5"/>
    <p:sldId id="261" r:id="rId6"/>
    <p:sldId id="262" r:id="rId7"/>
    <p:sldId id="264" r:id="rId8"/>
    <p:sldId id="266" r:id="rId9"/>
    <p:sldId id="267" r:id="rId10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888" y="-88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28/04/18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28/04/18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28/04/18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28/04/18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28/04/18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28/04/18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28/04/18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28/04/18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28/04/18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28/04/18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28/04/18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4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2" Type="http://schemas.openxmlformats.org/officeDocument/2006/relationships/slideLayout" Target="../slideLayouts/slideLayout5.xml"/><Relationship Id="rId3" Type="http://schemas.openxmlformats.org/officeDocument/2006/relationships/slideLayout" Target="../slideLayouts/slideLayout6.xml"/><Relationship Id="rId4" Type="http://schemas.openxmlformats.org/officeDocument/2006/relationships/slideLayout" Target="../slideLayouts/slideLayout7.xml"/><Relationship Id="rId5" Type="http://schemas.openxmlformats.org/officeDocument/2006/relationships/slideLayout" Target="../slideLayouts/slideLayout8.xml"/><Relationship Id="rId6" Type="http://schemas.openxmlformats.org/officeDocument/2006/relationships/slideLayout" Target="../slideLayouts/slideLayout9.xml"/><Relationship Id="rId7" Type="http://schemas.openxmlformats.org/officeDocument/2006/relationships/slideLayout" Target="../slideLayouts/slideLayout10.xml"/><Relationship Id="rId8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28/04/18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7956376" y="237017"/>
            <a:ext cx="937514" cy="230402"/>
            <a:chOff x="3275856" y="1242391"/>
            <a:chExt cx="1656184" cy="407020"/>
          </a:xfrm>
        </p:grpSpPr>
        <p:sp>
          <p:nvSpPr>
            <p:cNvPr id="12" name="Rounded Rectangle 11"/>
            <p:cNvSpPr/>
            <p:nvPr/>
          </p:nvSpPr>
          <p:spPr>
            <a:xfrm>
              <a:off x="3275856" y="1242391"/>
              <a:ext cx="1656184" cy="40702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88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" name="Picture 2" descr="E:\002-KIMS BUSINESS\007-01-ALLPPT.com\011-ALLPPT-LOGO\allppt-logo-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2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6120" y="1319622"/>
              <a:ext cx="1187245" cy="247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6" name="TextBox 1"/>
          <p:cNvSpPr txBox="1">
            <a:spLocks noChangeArrowheads="1"/>
          </p:cNvSpPr>
          <p:nvPr/>
        </p:nvSpPr>
        <p:spPr bwMode="auto">
          <a:xfrm>
            <a:off x="2915816" y="2139702"/>
            <a:ext cx="345638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fr-FR" altLang="ko-KR" sz="2800" b="1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Cui2</a:t>
            </a:r>
            <a:endParaRPr lang="en-US" altLang="ko-KR" sz="2800" b="1" dirty="0" smtClean="0">
              <a:solidFill>
                <a:schemeClr val="bg1">
                  <a:lumMod val="6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17" name="TextBox 1"/>
          <p:cNvSpPr txBox="1">
            <a:spLocks noChangeArrowheads="1"/>
          </p:cNvSpPr>
          <p:nvPr/>
        </p:nvSpPr>
        <p:spPr bwMode="auto">
          <a:xfrm>
            <a:off x="2915816" y="1779662"/>
            <a:ext cx="345638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fr-FR" altLang="ko-KR" sz="2000" b="1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Projet Informatique </a:t>
            </a:r>
            <a:r>
              <a:rPr lang="fr-FR" altLang="ko-KR" sz="2000" b="1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:</a:t>
            </a:r>
            <a:endParaRPr lang="en-US" altLang="ko-KR" sz="2000" b="1" dirty="0" smtClean="0">
              <a:solidFill>
                <a:schemeClr val="bg1">
                  <a:lumMod val="6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635646"/>
            <a:ext cx="8784976" cy="1440160"/>
          </a:xfrm>
        </p:spPr>
        <p:txBody>
          <a:bodyPr/>
          <a:lstStyle/>
          <a:p>
            <a:pPr marL="342900" indent="-342900">
              <a:buFont typeface="Wingdings" charset="2"/>
              <a:buChar char="Ø"/>
            </a:pPr>
            <a:r>
              <a:rPr lang="fr-FR" b="1" dirty="0" smtClean="0"/>
              <a:t>Programmer </a:t>
            </a:r>
            <a:r>
              <a:rPr lang="fr-FR" b="1" dirty="0"/>
              <a:t>une application web de messagerie sociale, </a:t>
            </a:r>
            <a:r>
              <a:rPr lang="fr-FR" b="1" dirty="0" smtClean="0"/>
              <a:t>inspirée    du </a:t>
            </a:r>
            <a:r>
              <a:rPr lang="fr-FR" b="1" dirty="0"/>
              <a:t>site </a:t>
            </a:r>
            <a:r>
              <a:rPr lang="fr-FR" b="1" dirty="0" err="1" smtClean="0"/>
              <a:t>Twitter</a:t>
            </a:r>
            <a:r>
              <a:rPr lang="fr-FR" b="1" dirty="0"/>
              <a:t>, utilisable par </a:t>
            </a:r>
            <a:r>
              <a:rPr lang="fr-FR" b="1" dirty="0" smtClean="0"/>
              <a:t>un </a:t>
            </a:r>
            <a:r>
              <a:rPr lang="fr-FR" b="1" dirty="0"/>
              <a:t>ensemble </a:t>
            </a:r>
            <a:r>
              <a:rPr lang="fr-FR" b="1" dirty="0" smtClean="0"/>
              <a:t>d’utilisateurs pour poster et </a:t>
            </a:r>
            <a:r>
              <a:rPr lang="it-IT" b="1" dirty="0" err="1" smtClean="0"/>
              <a:t>consulter</a:t>
            </a:r>
            <a:r>
              <a:rPr lang="it-IT" b="1" dirty="0" smtClean="0"/>
              <a:t> </a:t>
            </a:r>
            <a:r>
              <a:rPr lang="it-IT" b="1" dirty="0" err="1" smtClean="0"/>
              <a:t>les</a:t>
            </a:r>
            <a:r>
              <a:rPr lang="fr-FR" b="1" dirty="0" smtClean="0"/>
              <a:t> messages publier.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fr-FR" dirty="0" smtClean="0"/>
              <a:t>Objectifs </a:t>
            </a:r>
            <a:r>
              <a:rPr lang="fr-FR" dirty="0"/>
              <a:t>du projet </a:t>
            </a:r>
            <a:r>
              <a:rPr lang="fr-FR" dirty="0" smtClean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46448" y="1923678"/>
            <a:ext cx="8784976" cy="1440160"/>
          </a:xfrm>
        </p:spPr>
        <p:txBody>
          <a:bodyPr/>
          <a:lstStyle/>
          <a:p>
            <a:pPr marL="342900" indent="-342900">
              <a:buFont typeface="Wingdings" charset="2"/>
              <a:buChar char="Ø"/>
            </a:pPr>
            <a:r>
              <a:rPr lang="en-US" b="1" dirty="0" err="1" smtClean="0"/>
              <a:t>Authentification</a:t>
            </a:r>
            <a:endParaRPr lang="en-US" b="1" dirty="0" smtClean="0"/>
          </a:p>
          <a:p>
            <a:pPr marL="342900" indent="-342900">
              <a:buFont typeface="Wingdings" charset="2"/>
              <a:buChar char="Ø"/>
            </a:pPr>
            <a:r>
              <a:rPr lang="fr-FR" b="1" dirty="0" smtClean="0"/>
              <a:t>Poster des messages</a:t>
            </a:r>
          </a:p>
          <a:p>
            <a:pPr marL="342900" indent="-342900">
              <a:buFont typeface="Wingdings" charset="2"/>
              <a:buChar char="Ø"/>
            </a:pPr>
            <a:r>
              <a:rPr lang="fr-FR" b="1" dirty="0"/>
              <a:t>R</a:t>
            </a:r>
            <a:r>
              <a:rPr lang="fr-FR" b="1" dirty="0" smtClean="0"/>
              <a:t>echerche </a:t>
            </a:r>
            <a:r>
              <a:rPr lang="fr-FR" b="1" dirty="0"/>
              <a:t>par utilisateur ou chaine de </a:t>
            </a:r>
            <a:r>
              <a:rPr lang="fr-FR" b="1" dirty="0" smtClean="0"/>
              <a:t>caractère</a:t>
            </a:r>
          </a:p>
          <a:p>
            <a:pPr marL="342900" indent="-342900">
              <a:buFont typeface="Wingdings" charset="2"/>
              <a:buChar char="Ø"/>
            </a:pPr>
            <a:r>
              <a:rPr lang="fr-FR" b="1" dirty="0" err="1" smtClean="0"/>
              <a:t>M</a:t>
            </a:r>
            <a:r>
              <a:rPr lang="fr-FR" b="1" dirty="0" err="1" smtClean="0"/>
              <a:t>odifcation</a:t>
            </a:r>
            <a:r>
              <a:rPr lang="fr-FR" b="1" dirty="0" smtClean="0"/>
              <a:t> des paramètres du </a:t>
            </a:r>
            <a:r>
              <a:rPr lang="fr-FR" b="1" dirty="0"/>
              <a:t>profil </a:t>
            </a:r>
            <a:r>
              <a:rPr lang="fr-FR" b="1" dirty="0" smtClean="0"/>
              <a:t>d’utilisateur</a:t>
            </a:r>
          </a:p>
          <a:p>
            <a:pPr marL="342900" indent="-342900">
              <a:buFont typeface="Wingdings" charset="2"/>
              <a:buChar char="Ø"/>
            </a:pPr>
            <a:r>
              <a:rPr lang="fr-FR" b="1" dirty="0"/>
              <a:t>L</a:t>
            </a:r>
            <a:r>
              <a:rPr lang="fr-FR" b="1" dirty="0" smtClean="0"/>
              <a:t>iste d'</a:t>
            </a:r>
            <a:r>
              <a:rPr lang="fr-FR" b="1" dirty="0" err="1" smtClean="0"/>
              <a:t>hashtag</a:t>
            </a:r>
            <a:r>
              <a:rPr lang="fr-FR" b="1" dirty="0" smtClean="0"/>
              <a:t> populaires </a:t>
            </a:r>
          </a:p>
          <a:p>
            <a:pPr marL="342900" indent="-342900">
              <a:buFont typeface="Wingdings" charset="2"/>
              <a:buChar char="Ø"/>
            </a:pPr>
            <a:r>
              <a:rPr lang="fr-FR" b="1" dirty="0"/>
              <a:t>L</a:t>
            </a:r>
            <a:r>
              <a:rPr lang="fr-FR" b="1" dirty="0" smtClean="0"/>
              <a:t>iste </a:t>
            </a:r>
            <a:r>
              <a:rPr lang="fr-FR" b="1" dirty="0"/>
              <a:t>des </a:t>
            </a:r>
            <a:r>
              <a:rPr lang="fr-FR" b="1" dirty="0" err="1" smtClean="0"/>
              <a:t>followers</a:t>
            </a:r>
            <a:r>
              <a:rPr lang="fr-FR" b="1" dirty="0" smtClean="0"/>
              <a:t>/</a:t>
            </a:r>
            <a:r>
              <a:rPr lang="fr-FR" b="1" dirty="0" err="1" smtClean="0"/>
              <a:t>followees</a:t>
            </a:r>
            <a:endParaRPr lang="fr-FR" b="1" dirty="0" smtClean="0"/>
          </a:p>
          <a:p>
            <a:pPr marL="342900" indent="-342900">
              <a:buFont typeface="Wingdings" charset="2"/>
              <a:buChar char="Ø"/>
            </a:pP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fr-FR" dirty="0"/>
              <a:t> Fonctionnalités 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2338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7376" y="1635646"/>
            <a:ext cx="8784976" cy="1440160"/>
          </a:xfrm>
        </p:spPr>
        <p:txBody>
          <a:bodyPr/>
          <a:lstStyle/>
          <a:p>
            <a:pPr marL="342900" indent="-342900">
              <a:buFont typeface="Wingdings" charset="2"/>
              <a:buChar char="Ø"/>
            </a:pPr>
            <a:r>
              <a:rPr lang="fr-FR" b="1" dirty="0" smtClean="0"/>
              <a:t>Notification </a:t>
            </a:r>
            <a:r>
              <a:rPr lang="fr-FR" b="1" dirty="0"/>
              <a:t>en temps réel (client dynamique)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fr-FR" dirty="0" smtClean="0"/>
              <a:t>O</a:t>
            </a:r>
            <a:r>
              <a:rPr lang="fr-FR" dirty="0" smtClean="0"/>
              <a:t>bjectif </a:t>
            </a:r>
            <a:r>
              <a:rPr lang="fr-FR" dirty="0"/>
              <a:t>non atteint</a:t>
            </a:r>
            <a:r>
              <a:rPr lang="fr-FR" dirty="0" smtClean="0"/>
              <a:t> 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2338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7504" y="0"/>
            <a:ext cx="9144000" cy="884466"/>
          </a:xfrm>
        </p:spPr>
        <p:txBody>
          <a:bodyPr/>
          <a:lstStyle/>
          <a:p>
            <a:r>
              <a:rPr lang="da-DK" dirty="0"/>
              <a:t>Diagramme </a:t>
            </a:r>
            <a:r>
              <a:rPr lang="da-DK" dirty="0" err="1" smtClean="0"/>
              <a:t>uml</a:t>
            </a:r>
            <a:r>
              <a:rPr lang="da-DK" dirty="0" smtClean="0"/>
              <a:t> :</a:t>
            </a:r>
            <a:endParaRPr lang="en-US" dirty="0"/>
          </a:p>
        </p:txBody>
      </p:sp>
      <p:pic>
        <p:nvPicPr>
          <p:cNvPr id="5" name="Image 4" descr="Screen Shot 2018-04-29 at 19.15.2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843558"/>
            <a:ext cx="1727200" cy="1282700"/>
          </a:xfrm>
          <a:prstGeom prst="rect">
            <a:avLst/>
          </a:prstGeom>
        </p:spPr>
      </p:pic>
      <p:pic>
        <p:nvPicPr>
          <p:cNvPr id="6" name="Image 5" descr="Screen Shot 2018-04-29 at 19.15.1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195486"/>
            <a:ext cx="3171238" cy="4824536"/>
          </a:xfrm>
          <a:prstGeom prst="rect">
            <a:avLst/>
          </a:prstGeom>
        </p:spPr>
      </p:pic>
      <p:pic>
        <p:nvPicPr>
          <p:cNvPr id="8" name="Image 7" descr="Screen Shot 2018-04-29 at 19.15.0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211710"/>
            <a:ext cx="2501900" cy="287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430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7504" y="0"/>
            <a:ext cx="9144000" cy="884466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7" name="Image 6" descr="Screen Shot 2018-04-29 at 19.12.5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4012"/>
            <a:ext cx="9144000" cy="5167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973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Dépendances java utilisées: </a:t>
            </a:r>
            <a:endParaRPr lang="en-US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0"/>
          </p:nvPr>
        </p:nvSpPr>
        <p:spPr>
          <a:xfrm>
            <a:off x="395536" y="1419622"/>
            <a:ext cx="8496944" cy="2995737"/>
          </a:xfrm>
        </p:spPr>
        <p:txBody>
          <a:bodyPr/>
          <a:lstStyle/>
          <a:p>
            <a:endParaRPr lang="en-US" dirty="0" smtClean="0"/>
          </a:p>
          <a:p>
            <a:pPr algn="ctr"/>
            <a:r>
              <a:rPr lang="mr-IN" sz="2000" u="sng" dirty="0" smtClean="0"/>
              <a:t>spark</a:t>
            </a:r>
            <a:r>
              <a:rPr lang="mr-IN" sz="2000" u="sng" dirty="0"/>
              <a:t>-</a:t>
            </a:r>
            <a:r>
              <a:rPr lang="mr-IN" sz="2000" u="sng" dirty="0" smtClean="0"/>
              <a:t>core</a:t>
            </a:r>
            <a:r>
              <a:rPr lang="en-US" sz="2000" u="sng" dirty="0" smtClean="0"/>
              <a:t> </a:t>
            </a:r>
            <a:endParaRPr lang="en-US" sz="2000" u="sng" dirty="0"/>
          </a:p>
          <a:p>
            <a:pPr algn="ctr"/>
            <a:r>
              <a:rPr lang="mr-IN" sz="2000" u="sng" dirty="0"/>
              <a:t>spark-sql</a:t>
            </a:r>
            <a:r>
              <a:rPr lang="en-US" sz="2000" u="sng" dirty="0"/>
              <a:t>/</a:t>
            </a:r>
            <a:r>
              <a:rPr lang="mr-IN" sz="2000" u="sng" dirty="0"/>
              <a:t>spark-</a:t>
            </a:r>
            <a:r>
              <a:rPr lang="mr-IN" sz="2000" u="sng" dirty="0" smtClean="0"/>
              <a:t>hive</a:t>
            </a:r>
            <a:endParaRPr lang="en-US" sz="2000" u="sng" dirty="0"/>
          </a:p>
          <a:p>
            <a:pPr algn="ctr"/>
            <a:r>
              <a:rPr lang="fr-FR" sz="2000" u="sng" dirty="0"/>
              <a:t>F</a:t>
            </a:r>
            <a:r>
              <a:rPr lang="en-US" sz="2000" u="sng" dirty="0" err="1"/>
              <a:t>reemarker</a:t>
            </a:r>
            <a:r>
              <a:rPr lang="en-US" sz="2000" u="sng" dirty="0"/>
              <a:t>/spark-template-</a:t>
            </a:r>
            <a:r>
              <a:rPr lang="en-US" sz="2000" u="sng" dirty="0" err="1" smtClean="0"/>
              <a:t>freemarker</a:t>
            </a:r>
            <a:r>
              <a:rPr lang="en-US" sz="2000" u="sng" dirty="0" smtClean="0"/>
              <a:t> </a:t>
            </a:r>
            <a:endParaRPr lang="mr-IN" sz="2000" u="sng" dirty="0"/>
          </a:p>
          <a:p>
            <a:pPr algn="ctr"/>
            <a:r>
              <a:rPr lang="en-US" sz="2000" u="sng" dirty="0" err="1" smtClean="0"/>
              <a:t>jBCrypt</a:t>
            </a:r>
            <a:r>
              <a:rPr lang="en-US" sz="2000" u="sng" dirty="0" smtClean="0"/>
              <a:t> </a:t>
            </a:r>
            <a:endParaRPr lang="fr-FR" sz="2000" u="sng" dirty="0" smtClean="0"/>
          </a:p>
          <a:p>
            <a:pPr algn="ctr"/>
            <a:r>
              <a:rPr lang="en-US" sz="2000" u="sng" dirty="0"/>
              <a:t>commons-</a:t>
            </a:r>
            <a:r>
              <a:rPr lang="en-US" sz="2000" u="sng" dirty="0" err="1"/>
              <a:t>beanutils</a:t>
            </a:r>
            <a:r>
              <a:rPr lang="en-US" sz="2000" u="sng" dirty="0"/>
              <a:t> </a:t>
            </a:r>
            <a:endParaRPr lang="fr-FR" sz="2000" u="sng" dirty="0"/>
          </a:p>
          <a:p>
            <a:pPr algn="ctr"/>
            <a:r>
              <a:rPr lang="fr-FR" sz="2000" u="sng" dirty="0" err="1"/>
              <a:t>commons-fileupload</a:t>
            </a:r>
            <a:r>
              <a:rPr lang="fr-FR" sz="2000" u="sng" dirty="0"/>
              <a:t>/</a:t>
            </a:r>
            <a:r>
              <a:rPr lang="fr-FR" sz="2000" u="sng" dirty="0" err="1"/>
              <a:t>commons-io</a:t>
            </a:r>
            <a:r>
              <a:rPr lang="fr-FR" sz="2000" u="sng" dirty="0"/>
              <a:t> </a:t>
            </a:r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4288660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7956376" y="237017"/>
            <a:ext cx="937514" cy="230402"/>
            <a:chOff x="3275856" y="1242391"/>
            <a:chExt cx="1656184" cy="407020"/>
          </a:xfrm>
        </p:grpSpPr>
        <p:sp>
          <p:nvSpPr>
            <p:cNvPr id="12" name="Rounded Rectangle 11"/>
            <p:cNvSpPr/>
            <p:nvPr/>
          </p:nvSpPr>
          <p:spPr>
            <a:xfrm>
              <a:off x="3275856" y="1242391"/>
              <a:ext cx="1656184" cy="40702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88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" name="Picture 2" descr="E:\002-KIMS BUSINESS\007-01-ALLPPT.com\011-ALLPPT-LOGO\allppt-logo-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2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6120" y="1319622"/>
              <a:ext cx="1187245" cy="247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85573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3034</TotalTime>
  <Words>111</Words>
  <Application>Microsoft Macintosh PowerPoint</Application>
  <PresentationFormat>Présentation à l'écran (16:9)</PresentationFormat>
  <Paragraphs>22</Paragraphs>
  <Slides>8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2</vt:i4>
      </vt:variant>
      <vt:variant>
        <vt:lpstr>Titres des diapositives</vt:lpstr>
      </vt:variant>
      <vt:variant>
        <vt:i4>8</vt:i4>
      </vt:variant>
    </vt:vector>
  </HeadingPairs>
  <TitlesOfParts>
    <vt:vector size="10" baseType="lpstr">
      <vt:lpstr>Office Theme</vt:lpstr>
      <vt:lpstr>Custom Design</vt:lpstr>
      <vt:lpstr>Présentation PowerPoint</vt:lpstr>
      <vt:lpstr> Objectifs du projet :</vt:lpstr>
      <vt:lpstr>  Fonctionnalités :</vt:lpstr>
      <vt:lpstr> Objectif non atteint :</vt:lpstr>
      <vt:lpstr>Diagramme uml :</vt:lpstr>
      <vt:lpstr>Présentation PowerPoint</vt:lpstr>
      <vt:lpstr>Dépendances java utilisées: </vt:lpstr>
      <vt:lpstr>Présentation PowerPoint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kamal el omari</cp:lastModifiedBy>
  <cp:revision>68</cp:revision>
  <dcterms:created xsi:type="dcterms:W3CDTF">2014-04-01T16:27:38Z</dcterms:created>
  <dcterms:modified xsi:type="dcterms:W3CDTF">2018-04-29T19:36:51Z</dcterms:modified>
</cp:coreProperties>
</file>