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71" r:id="rId7"/>
    <p:sldId id="272" r:id="rId8"/>
    <p:sldId id="270" r:id="rId9"/>
    <p:sldId id="267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RFID 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Abraham Mendoza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0035474" cy="36845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Create a RFID Reader that can distinguish between different tags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Give an output that will either grant access or deny it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Allow a user to register a RFID tag and be able to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0035474" cy="3684588"/>
          </a:xfrm>
        </p:spPr>
        <p:txBody>
          <a:bodyPr>
            <a:normAutofit/>
          </a:bodyPr>
          <a:lstStyle/>
          <a:p>
            <a:r>
              <a:rPr lang="en-US" sz="2400" dirty="0"/>
              <a:t>Arduino Uno</a:t>
            </a:r>
          </a:p>
          <a:p>
            <a:r>
              <a:rPr lang="en-US" sz="2400" dirty="0"/>
              <a:t>LCD </a:t>
            </a:r>
          </a:p>
          <a:p>
            <a:r>
              <a:rPr lang="en-US" sz="2400" dirty="0"/>
              <a:t>RFID RC522 reader</a:t>
            </a:r>
          </a:p>
          <a:p>
            <a:r>
              <a:rPr lang="en-US" sz="2400" dirty="0"/>
              <a:t>Resistor</a:t>
            </a:r>
          </a:p>
          <a:p>
            <a:r>
              <a:rPr lang="en-US" sz="2400" dirty="0"/>
              <a:t>Potentiometer</a:t>
            </a:r>
          </a:p>
          <a:p>
            <a:r>
              <a:rPr lang="en-US" sz="2400" dirty="0"/>
              <a:t>Button</a:t>
            </a:r>
          </a:p>
          <a:p>
            <a:r>
              <a:rPr lang="en-US" sz="2400" dirty="0"/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25269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picture containing screenshot, text, rectangle, font&#10;&#10;Description automatically generated">
            <a:extLst>
              <a:ext uri="{FF2B5EF4-FFF2-40B4-BE49-F238E27FC236}">
                <a16:creationId xmlns:a16="http://schemas.microsoft.com/office/drawing/2014/main" id="{F21F3CDB-CDB7-4482-BFB0-A07E48A3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33"/>
            <a:ext cx="12192000" cy="35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CBAF-71CC-94C0-BEF3-82697313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303136"/>
            <a:ext cx="4684651" cy="2245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DDC2C-9012-8448-F1C2-BA21D0EA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51" y="2301406"/>
            <a:ext cx="3040853" cy="22472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836B54-A2FC-2BD0-0235-2E4DC748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04" y="2301708"/>
            <a:ext cx="3119096" cy="22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102" y="2927267"/>
            <a:ext cx="2415796" cy="1003466"/>
          </a:xfrm>
        </p:spPr>
        <p:txBody>
          <a:bodyPr anchor="b">
            <a:normAutofit/>
          </a:bodyPr>
          <a:lstStyle/>
          <a:p>
            <a:r>
              <a:rPr lang="en-US" sz="66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10035474" cy="368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Save UID’s using EEPROM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Write to the RFID tags and read the data every time the tag is scanned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Door locking mechanism that unlocks with the correct tag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Implement </a:t>
            </a:r>
            <a:r>
              <a:rPr lang="en-US" sz="2400" dirty="0" err="1"/>
              <a:t>FreeRTOS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6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94</TotalTime>
  <Words>97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RFID Reader</vt:lpstr>
      <vt:lpstr>Objectives</vt:lpstr>
      <vt:lpstr>Materials</vt:lpstr>
      <vt:lpstr>Diagram</vt:lpstr>
      <vt:lpstr>Code</vt:lpstr>
      <vt:lpstr>Demo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Reader</dc:title>
  <dc:creator>Abraham Mendoza</dc:creator>
  <cp:lastModifiedBy>Abraham Mendoza</cp:lastModifiedBy>
  <cp:revision>2</cp:revision>
  <dcterms:created xsi:type="dcterms:W3CDTF">2023-05-16T01:59:37Z</dcterms:created>
  <dcterms:modified xsi:type="dcterms:W3CDTF">2023-05-16T03:33:51Z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