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60" r:id="rId7"/>
    <p:sldId id="261" r:id="rId8"/>
    <p:sldId id="265" r:id="rId9"/>
    <p:sldId id="266" r:id="rId10"/>
    <p:sldId id="259" r:id="rId11"/>
    <p:sldId id="263" r:id="rId12"/>
    <p:sldId id="262" r:id="rId13"/>
    <p:sldId id="264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1BCD-6059-449E-99D5-4703780902E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5644-1BC5-4A31-BF4D-3160178D4C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 smtClean="0">
                <a:solidFill>
                  <a:srgbClr val="00B050"/>
                </a:solidFill>
                <a:latin typeface="Bernard MT Condensed" panose="02050806060905020404" pitchFamily="18" charset="0"/>
              </a:rPr>
              <a:t>PROYECTO DE VIDA </a:t>
            </a:r>
            <a:endParaRPr lang="en-US" sz="8800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19" cy="197452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718" y="3509962"/>
            <a:ext cx="2251020" cy="28731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" y="41973"/>
            <a:ext cx="2055802" cy="2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22166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6" t="15827" r="17169" b="29496"/>
          <a:stretch/>
        </p:blipFill>
        <p:spPr>
          <a:xfrm>
            <a:off x="6095999" y="1320562"/>
            <a:ext cx="2953407" cy="395811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22331" y="2542823"/>
            <a:ext cx="3011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 primera Graduación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600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7"/>
          <a:stretch/>
        </p:blipFill>
        <p:spPr>
          <a:xfrm>
            <a:off x="5887435" y="1907627"/>
            <a:ext cx="2781956" cy="382275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521624" y="2944791"/>
            <a:ext cx="2980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accent4">
                    <a:lumMod val="50000"/>
                  </a:schemeClr>
                </a:solidFill>
              </a:rPr>
              <a:t>Participando en el  desfile de Septiembre 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54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93225"/>
            <a:ext cx="12060621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t="33869" b="21367"/>
          <a:stretch/>
        </p:blipFill>
        <p:spPr>
          <a:xfrm rot="5400000">
            <a:off x="5458669" y="2248064"/>
            <a:ext cx="4941457" cy="25237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76098" y="2311162"/>
            <a:ext cx="4051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0000"/>
                </a:solidFill>
              </a:rPr>
              <a:t>Participe en un Reinado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4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64" y="1122363"/>
            <a:ext cx="4125464" cy="52150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80" y="80963"/>
            <a:ext cx="12192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84" y="1192050"/>
            <a:ext cx="2836512" cy="47275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44542" y="1817172"/>
            <a:ext cx="2530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</a:rPr>
              <a:t>Graduación de Diversificado 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0"/>
            <a:ext cx="12013324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1670" y="2001838"/>
            <a:ext cx="126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PUNTOS FUERTES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93118" y="2001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409793" y="2186504"/>
            <a:ext cx="18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PUNTOS DÉBILES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70495" y="2878000"/>
            <a:ext cx="353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 considero una persona con iniciativa, no tengo miedo al fracaso o al rechazo, sí creo en una </a:t>
            </a:r>
            <a:r>
              <a:rPr lang="es-ES" b="1" dirty="0" smtClean="0"/>
              <a:t>idea.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338493" y="2690336"/>
            <a:ext cx="26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bg2">
                    <a:lumMod val="25000"/>
                  </a:schemeClr>
                </a:solidFill>
              </a:rPr>
              <a:t>Siempre he sido una persona un poco tímida y hablar en público </a:t>
            </a:r>
            <a:r>
              <a:rPr lang="es-ES" b="1" i="1" dirty="0" smtClean="0">
                <a:solidFill>
                  <a:schemeClr val="bg2">
                    <a:lumMod val="25000"/>
                  </a:schemeClr>
                </a:solidFill>
              </a:rPr>
              <a:t>me da pánico 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31" y="2012664"/>
            <a:ext cx="1882108" cy="20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948855" cy="1037513"/>
          </a:xfrm>
        </p:spPr>
        <p:txBody>
          <a:bodyPr/>
          <a:lstStyle/>
          <a:p>
            <a:r>
              <a:rPr lang="es-ES" dirty="0" smtClean="0"/>
              <a:t>Mis Metas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179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34152" y="1860331"/>
            <a:ext cx="2238703" cy="93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37" y="1860331"/>
            <a:ext cx="2269844" cy="151047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77932" y="940808"/>
            <a:ext cx="38733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latin typeface="Arial Black" panose="020B0A04020102020204" pitchFamily="34" charset="0"/>
              </a:rPr>
              <a:t>MIS METAS </a:t>
            </a:r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23" y="2341431"/>
            <a:ext cx="1639353" cy="16393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82" y="926218"/>
            <a:ext cx="1591545" cy="10610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91" y="2341431"/>
            <a:ext cx="2406032" cy="1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56028" cy="1258230"/>
          </a:xfrm>
        </p:spPr>
        <p:txBody>
          <a:bodyPr/>
          <a:lstStyle/>
          <a:p>
            <a:r>
              <a:rPr lang="es-ES" sz="6600" b="1" dirty="0" smtClean="0">
                <a:solidFill>
                  <a:srgbClr val="FF0000"/>
                </a:solidFill>
              </a:rPr>
              <a:t>Mi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sz="6600" b="1" dirty="0" smtClean="0">
                <a:solidFill>
                  <a:srgbClr val="FF0000"/>
                </a:solidFill>
              </a:rPr>
              <a:t>Nombre es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2924" y="3113307"/>
            <a:ext cx="9144000" cy="1655762"/>
          </a:xfrm>
        </p:spPr>
        <p:txBody>
          <a:bodyPr>
            <a:normAutofit/>
          </a:bodyPr>
          <a:lstStyle/>
          <a:p>
            <a:r>
              <a:rPr lang="es-E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Mabelyn</a:t>
            </a:r>
            <a:r>
              <a:rPr lang="es-E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Estefani</a:t>
            </a:r>
            <a:r>
              <a:rPr lang="es-E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Aroche</a:t>
            </a:r>
            <a:r>
              <a:rPr lang="es-E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Flores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59"/>
            <a:ext cx="12134193" cy="65899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55328" y="2380593"/>
            <a:ext cx="6419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rgbClr val="FF66CC"/>
                </a:solidFill>
                <a:latin typeface="Arial Black" panose="020B0A04020102020204" pitchFamily="34" charset="0"/>
              </a:rPr>
              <a:t>Mi Nombre es: </a:t>
            </a:r>
            <a:r>
              <a:rPr lang="es-ES" sz="6600" b="1" dirty="0" err="1" smtClean="0">
                <a:solidFill>
                  <a:srgbClr val="FF66CC"/>
                </a:solidFill>
                <a:latin typeface="Arial Black" panose="020B0A04020102020204" pitchFamily="34" charset="0"/>
              </a:rPr>
              <a:t>Mabelyn</a:t>
            </a:r>
            <a:r>
              <a:rPr lang="es-ES" sz="6600" b="1" dirty="0" smtClean="0">
                <a:solidFill>
                  <a:srgbClr val="FF66CC"/>
                </a:solidFill>
                <a:latin typeface="Arial Black" panose="020B0A04020102020204" pitchFamily="34" charset="0"/>
              </a:rPr>
              <a:t> </a:t>
            </a:r>
            <a:r>
              <a:rPr lang="es-ES" sz="6600" b="1" dirty="0" err="1" smtClean="0">
                <a:solidFill>
                  <a:srgbClr val="FF66CC"/>
                </a:solidFill>
                <a:latin typeface="Arial Black" panose="020B0A04020102020204" pitchFamily="34" charset="0"/>
              </a:rPr>
              <a:t>Aroche</a:t>
            </a:r>
            <a:r>
              <a:rPr lang="es-ES" sz="6600" b="1" dirty="0" smtClean="0">
                <a:solidFill>
                  <a:srgbClr val="FF66CC"/>
                </a:solidFill>
                <a:latin typeface="Arial Black" panose="020B0A04020102020204" pitchFamily="34" charset="0"/>
              </a:rPr>
              <a:t> </a:t>
            </a:r>
            <a:endParaRPr lang="en-US" sz="6600" b="1" dirty="0">
              <a:solidFill>
                <a:srgbClr val="FF66CC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02" y="717332"/>
            <a:ext cx="1972652" cy="36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latin typeface="Agency FB" panose="020B0503020202020204" pitchFamily="34" charset="0"/>
              </a:rPr>
              <a:t>Fecha de Nacimiento 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5400" b="1" dirty="0" smtClean="0">
                <a:solidFill>
                  <a:srgbClr val="C00000"/>
                </a:solidFill>
              </a:rPr>
              <a:t>Agosto de 1997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4951"/>
            <a:ext cx="12192001" cy="65426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727436" y="1872830"/>
            <a:ext cx="50291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66CC"/>
                </a:solidFill>
                <a:latin typeface="Arial Black" panose="020B0A04020102020204" pitchFamily="34" charset="0"/>
              </a:rPr>
              <a:t>Mi fecha de Nacimiento: </a:t>
            </a:r>
          </a:p>
          <a:p>
            <a:pPr algn="ctr"/>
            <a:r>
              <a:rPr lang="es-ES" sz="4000" dirty="0" smtClean="0">
                <a:solidFill>
                  <a:srgbClr val="FF66CC"/>
                </a:solidFill>
                <a:latin typeface="Arial Black" panose="020B0A04020102020204" pitchFamily="34" charset="0"/>
              </a:rPr>
              <a:t>20 de Agosto de 1997</a:t>
            </a:r>
            <a:endParaRPr lang="en-US" sz="4000" dirty="0">
              <a:solidFill>
                <a:srgbClr val="FF66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96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0"/>
            <a:ext cx="11876690" cy="68579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0" y="1801019"/>
            <a:ext cx="4802717" cy="36020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88220" y="1216244"/>
            <a:ext cx="256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Mis padres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19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18731" cy="67476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60" y="2096813"/>
            <a:ext cx="2816389" cy="37364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50" y="2096813"/>
            <a:ext cx="3050627" cy="38625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5"/>
          <a:stretch/>
        </p:blipFill>
        <p:spPr>
          <a:xfrm>
            <a:off x="7703578" y="2270234"/>
            <a:ext cx="3300753" cy="36891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15149" y="1030288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err="1" smtClean="0">
                <a:latin typeface="Algerian" panose="04020705040A02060702" pitchFamily="82" charset="0"/>
              </a:rPr>
              <a:t>herman@s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126" y="0"/>
            <a:ext cx="12318126" cy="70156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31931" y="2077781"/>
            <a:ext cx="49030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 visión </a:t>
            </a:r>
            <a:r>
              <a:rPr lang="es-ES" sz="2000" b="1" dirty="0">
                <a:solidFill>
                  <a:srgbClr val="FF0000"/>
                </a:solidFill>
              </a:rPr>
              <a:t>personal es en un plazo de </a:t>
            </a:r>
            <a:r>
              <a:rPr lang="es-ES" sz="2000" b="1" dirty="0" smtClean="0">
                <a:solidFill>
                  <a:srgbClr val="FF0000"/>
                </a:solidFill>
              </a:rPr>
              <a:t>10 años </a:t>
            </a:r>
            <a:r>
              <a:rPr lang="es-ES" sz="2000" b="1" dirty="0">
                <a:solidFill>
                  <a:srgbClr val="FF0000"/>
                </a:solidFill>
              </a:rPr>
              <a:t>ser una profesional destacada y reconocida en </a:t>
            </a:r>
            <a:r>
              <a:rPr lang="es-ES" sz="2000" b="1" dirty="0" smtClean="0">
                <a:solidFill>
                  <a:srgbClr val="FF0000"/>
                </a:solidFill>
              </a:rPr>
              <a:t>mi municipio  y en toda Guatemala , </a:t>
            </a:r>
            <a:r>
              <a:rPr lang="es-ES" sz="2000" b="1" dirty="0">
                <a:solidFill>
                  <a:srgbClr val="FF0000"/>
                </a:solidFill>
              </a:rPr>
              <a:t>acompañando procesos de transformación personal y organizacional y manteniendo los </a:t>
            </a:r>
            <a:r>
              <a:rPr lang="es-ES" sz="2000" b="1" dirty="0" smtClean="0">
                <a:solidFill>
                  <a:srgbClr val="FF0000"/>
                </a:solidFill>
              </a:rPr>
              <a:t>valores y principios  </a:t>
            </a:r>
            <a:r>
              <a:rPr lang="es-ES" sz="2000" b="1" dirty="0">
                <a:solidFill>
                  <a:srgbClr val="FF0000"/>
                </a:solidFill>
              </a:rPr>
              <a:t>de servicio que me caracterizan”. 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r>
              <a:rPr lang="es-ES" sz="2000" b="1" dirty="0">
                <a:solidFill>
                  <a:srgbClr val="FF0000"/>
                </a:solidFill>
              </a:rPr>
              <a:t>Ser una meta superadora y alcanzable en el </a:t>
            </a:r>
            <a:r>
              <a:rPr lang="es-ES" sz="2000" b="1" dirty="0" smtClean="0">
                <a:solidFill>
                  <a:srgbClr val="FF0000"/>
                </a:solidFill>
              </a:rPr>
              <a:t>tiempo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87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94082" y="1812842"/>
            <a:ext cx="5344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Mi misión </a:t>
            </a:r>
            <a:r>
              <a:rPr lang="es-ES" b="1" dirty="0">
                <a:solidFill>
                  <a:srgbClr val="FF0000"/>
                </a:solidFill>
                <a:latin typeface="Arial Black" panose="020B0A04020102020204" pitchFamily="34" charset="0"/>
              </a:rPr>
              <a:t>es lograr cumplir todas mis metas propuestas ,llegar a graduarme de ingeniería ser una persona honesta responsable  ,teniendo éxito en todo lo que realice por los que me rodean y por mi misma ,pensando en un buen futuro , lleno de posibilidades , tratando siempre de aprovecharlas con la mejor actitud </a:t>
            </a:r>
            <a:r>
              <a:rPr lang="es-E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positiva.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4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6" y="-126124"/>
            <a:ext cx="12218276" cy="69841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3" y="1122363"/>
            <a:ext cx="5686425" cy="47148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876097" y="1308538"/>
            <a:ext cx="1991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MIS PRINCIPIOS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60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8759" y="3544094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6" y="126124"/>
            <a:ext cx="11971283" cy="67318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122363"/>
            <a:ext cx="4933950" cy="41986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48760" y="2270233"/>
            <a:ext cx="2504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0000"/>
                </a:solidFill>
              </a:rPr>
              <a:t>Mis Valores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160</Words>
  <Application>Microsoft Office PowerPoint</Application>
  <PresentationFormat>Panorámica</PresentationFormat>
  <Paragraphs>24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Agency FB</vt:lpstr>
      <vt:lpstr>Algerian</vt:lpstr>
      <vt:lpstr>Arial</vt:lpstr>
      <vt:lpstr>Arial Black</vt:lpstr>
      <vt:lpstr>Bernard MT Condensed</vt:lpstr>
      <vt:lpstr>Calibri</vt:lpstr>
      <vt:lpstr>Calibri Light</vt:lpstr>
      <vt:lpstr>Tema de Office</vt:lpstr>
      <vt:lpstr>PROYECTO DE VIDA </vt:lpstr>
      <vt:lpstr>Mi Nombre es </vt:lpstr>
      <vt:lpstr>Fecha de Nacimiento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Mis Metas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VIDA</dc:title>
  <dc:creator>DELL</dc:creator>
  <cp:lastModifiedBy>DELL</cp:lastModifiedBy>
  <cp:revision>23</cp:revision>
  <dcterms:created xsi:type="dcterms:W3CDTF">2020-05-28T21:22:28Z</dcterms:created>
  <dcterms:modified xsi:type="dcterms:W3CDTF">2020-05-30T04:32:13Z</dcterms:modified>
</cp:coreProperties>
</file>