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Varel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1E1DD-72A4-4370-8F23-52E71D8758BB}">
  <a:tblStyle styleId="{FB11E1DD-72A4-4370-8F23-52E71D875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rossed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Google Shape;54;p11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ly blank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75" y="75"/>
            <a:ext cx="9144000" cy="5143500"/>
          </a:xfrm>
          <a:prstGeom prst="rect">
            <a:avLst/>
          </a:prstGeom>
          <a:solidFill>
            <a:srgbClr val="212539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 sz="2400"/>
            </a:lvl1pPr>
            <a:lvl2pPr marL="914400" lvl="1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2pPr>
            <a:lvl3pPr marL="1371600" lvl="2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3pPr>
            <a:lvl4pPr marL="1828800" lvl="3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4pPr>
            <a:lvl5pPr marL="2286000" lvl="4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5pPr>
            <a:lvl6pPr marL="2743200" lvl="5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6pPr>
            <a:lvl7pPr marL="3200400" lvl="6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7pPr>
            <a:lvl8pPr marL="3657600" lvl="7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8pPr>
            <a:lvl9pPr marL="4114800" lvl="8" indent="-381000" algn="ctr">
              <a:spcBef>
                <a:spcPts val="1000"/>
              </a:spcBef>
              <a:spcAft>
                <a:spcPts val="1000"/>
              </a:spcAft>
              <a:buSzPts val="2400"/>
              <a:buChar char="╶"/>
              <a:defRPr sz="2400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-6600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7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╺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╶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╶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╶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100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://www.slidescarnival.com/help-use-presentation-template" TargetMode="Externa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nsplash.com/" TargetMode="External"/><Relationship Id="rId4" Type="http://schemas.openxmlformats.org/officeDocument/2006/relationships/hyperlink" Target="http://www.slidescarnival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ontsquirrel.com/fonts/varela" TargetMode="External"/><Relationship Id="rId4" Type="http://schemas.openxmlformats.org/officeDocument/2006/relationships/hyperlink" Target="https://www.fontsquirrel.com/fonts/raleway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457200" y="3363425"/>
            <a:ext cx="44507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Aplicación de información turística de Puebla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 idx="4294967295"/>
          </p:nvPr>
        </p:nvSpPr>
        <p:spPr>
          <a:xfrm>
            <a:off x="457200" y="16706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457200" y="2400925"/>
            <a:ext cx="23838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4294967295"/>
          </p:nvPr>
        </p:nvSpPr>
        <p:spPr>
          <a:xfrm>
            <a:off x="457200" y="405900"/>
            <a:ext cx="23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197517" y="296690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Gray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457200" y="173055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White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931500" y="173055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Black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549800" y="1884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{FB11E1DD-72A4-4370-8F23-52E71D8758BB}</a:tableStyleId>
              </a:tblPr>
              <a:tblGrid>
                <a:gridCol w="82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A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B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C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Yellow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Blue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Orange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920550" y="1089825"/>
            <a:ext cx="7508081" cy="358791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 idx="4294967295"/>
          </p:nvPr>
        </p:nvSpPr>
        <p:spPr>
          <a:xfrm>
            <a:off x="3380100" y="302600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328125" y="1849725"/>
            <a:ext cx="65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our office</a:t>
            </a:r>
            <a:endParaRPr sz="800" b="1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3" name="Google Shape;173;p26"/>
          <p:cNvSpPr/>
          <p:nvPr/>
        </p:nvSpPr>
        <p:spPr>
          <a:xfrm rot="10800000">
            <a:off x="1539125" y="2238025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/>
          <p:nvPr/>
        </p:nvSpPr>
        <p:spPr>
          <a:xfrm rot="10800000">
            <a:off x="3081450" y="3709675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/>
          <p:nvPr/>
        </p:nvSpPr>
        <p:spPr>
          <a:xfrm rot="10800000">
            <a:off x="4011250" y="1993150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 rot="10800000">
            <a:off x="4697650" y="3975200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/>
          <p:nvPr/>
        </p:nvSpPr>
        <p:spPr>
          <a:xfrm rot="10800000">
            <a:off x="6624750" y="2470700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/>
          <p:nvPr/>
        </p:nvSpPr>
        <p:spPr>
          <a:xfrm rot="10800000">
            <a:off x="7366100" y="4067975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ctrTitle" idx="4294967295"/>
          </p:nvPr>
        </p:nvSpPr>
        <p:spPr>
          <a:xfrm>
            <a:off x="2321225" y="1659550"/>
            <a:ext cx="450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</a:t>
            </a:r>
            <a:endParaRPr sz="6000"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4294967295"/>
          </p:nvPr>
        </p:nvSpPr>
        <p:spPr>
          <a:xfrm>
            <a:off x="2321225" y="2763854"/>
            <a:ext cx="450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ctrTitle" idx="4294967295"/>
          </p:nvPr>
        </p:nvSpPr>
        <p:spPr>
          <a:xfrm>
            <a:off x="457200" y="800400"/>
            <a:ext cx="3183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89,526,124$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4294967295"/>
          </p:nvPr>
        </p:nvSpPr>
        <p:spPr>
          <a:xfrm>
            <a:off x="457200" y="1563707"/>
            <a:ext cx="3183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ctrTitle" idx="4294967295"/>
          </p:nvPr>
        </p:nvSpPr>
        <p:spPr>
          <a:xfrm>
            <a:off x="457200" y="3124493"/>
            <a:ext cx="3183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100%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4294967295"/>
          </p:nvPr>
        </p:nvSpPr>
        <p:spPr>
          <a:xfrm>
            <a:off x="457200" y="3887800"/>
            <a:ext cx="3183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ctrTitle" idx="4294967295"/>
          </p:nvPr>
        </p:nvSpPr>
        <p:spPr>
          <a:xfrm>
            <a:off x="457200" y="1962447"/>
            <a:ext cx="3183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185,244 users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4294967295"/>
          </p:nvPr>
        </p:nvSpPr>
        <p:spPr>
          <a:xfrm>
            <a:off x="457200" y="2725754"/>
            <a:ext cx="3183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 idx="4294967295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 rot="10800000">
            <a:off x="7900" y="2495550"/>
            <a:ext cx="913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9"/>
          <p:cNvSpPr/>
          <p:nvPr/>
        </p:nvSpPr>
        <p:spPr>
          <a:xfrm>
            <a:off x="4526850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2285800" y="2450398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6767891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1549600" y="2266950"/>
            <a:ext cx="1562700" cy="1614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first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6036100" y="2266952"/>
            <a:ext cx="1562700" cy="1614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last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3792850" y="2266953"/>
            <a:ext cx="1562700" cy="1614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second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Yellow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2"/>
          </p:nvPr>
        </p:nvSpPr>
        <p:spPr>
          <a:xfrm>
            <a:off x="2041750" y="17112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Blue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3"/>
          </p:nvPr>
        </p:nvSpPr>
        <p:spPr>
          <a:xfrm>
            <a:off x="3626300" y="17112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Red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/>
          </a:p>
        </p:txBody>
      </p: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457200" y="29868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Yellow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2"/>
          </p:nvPr>
        </p:nvSpPr>
        <p:spPr>
          <a:xfrm>
            <a:off x="2041750" y="29868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Blue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3"/>
          </p:nvPr>
        </p:nvSpPr>
        <p:spPr>
          <a:xfrm>
            <a:off x="3626300" y="29868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Red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 dirty="0"/>
              <a:t>You can insert graphs from </a:t>
            </a:r>
            <a:r>
              <a:rPr lang="en" u="sng" dirty="0">
                <a:hlinkClick r:id="rId3"/>
              </a:rPr>
              <a:t>Google Sheets</a:t>
            </a:r>
            <a:endParaRPr dirty="0"/>
          </a:p>
        </p:txBody>
      </p:sp>
      <p:sp>
        <p:nvSpPr>
          <p:cNvPr id="227" name="Google Shape;227;p3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28" name="Google Shape;228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86" y="1089375"/>
            <a:ext cx="3696851" cy="29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Objetivo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2870550" y="1825875"/>
            <a:ext cx="2436900" cy="16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/>
              <a:t>EDIT IN POWERPOINT®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Click on the button under the presentation preview that says "Download as PowerPoint template". You will get a .pptx file that you can edit in PowerPoint.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Remember to download and install the fonts used in this presentation (you’ll find the links to the font files needed in the </a:t>
            </a:r>
            <a:r>
              <a:rPr lang="en" sz="1000" u="sng" dirty="0">
                <a:hlinkClick r:id="rId4" action="ppaction://hlinksldjump"/>
              </a:rPr>
              <a:t>Presentation design slide</a:t>
            </a:r>
            <a:r>
              <a:rPr lang="en" sz="1000" dirty="0"/>
              <a:t>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000" b="1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57200" y="4166525"/>
            <a:ext cx="696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More info on how to use this template at </a:t>
            </a:r>
            <a:r>
              <a:rPr lang="en" sz="1000" b="1" u="sng" dirty="0">
                <a:hlinkClick r:id="rId5"/>
              </a:rPr>
              <a:t>www.slidescarnival.com/help-use-presentation-template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This template is free to use under </a:t>
            </a:r>
            <a:r>
              <a:rPr lang="en" sz="1000" u="sng" dirty="0">
                <a:hlinkClick r:id="rId6"/>
              </a:rPr>
              <a:t>Creative Commons Attribution license</a:t>
            </a:r>
            <a:r>
              <a:rPr lang="en" sz="1000" dirty="0"/>
              <a:t>. You can keep the Credits slide or mention SlidesCarnival and other resources used in a slide footer.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57200" y="1825875"/>
            <a:ext cx="2276400" cy="16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/>
              <a:t>EDIT IN GOOGLE SLIDES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Click on the button under the presentation preview that says "Use as Google Slides Theme".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You will get a copy of this document on your Google Drive and will be able to edit, add or delete slides.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You have to be signed in to your Google account.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495719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50505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506294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51999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4554998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4748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3476025" y="614402"/>
            <a:ext cx="5028437" cy="391469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3686446" y="822289"/>
            <a:ext cx="4607700" cy="29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62" name="Google Shape;262;p3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ctrTitle" idx="4294967295"/>
          </p:nvPr>
        </p:nvSpPr>
        <p:spPr>
          <a:xfrm>
            <a:off x="457200" y="1369726"/>
            <a:ext cx="3075300" cy="7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271" name="Google Shape;271;p36"/>
          <p:cNvSpPr txBox="1">
            <a:spLocks noGrp="1"/>
          </p:cNvSpPr>
          <p:nvPr>
            <p:ph type="subTitle" idx="4294967295"/>
          </p:nvPr>
        </p:nvSpPr>
        <p:spPr>
          <a:xfrm>
            <a:off x="457200" y="2162004"/>
            <a:ext cx="3075300" cy="2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Presentation template by </a:t>
            </a:r>
            <a:r>
              <a:rPr lang="en" u="sng">
                <a:hlinkClick r:id="rId4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Photographs by </a:t>
            </a:r>
            <a:r>
              <a:rPr lang="en" u="sng">
                <a:hlinkClick r:id="rId5"/>
              </a:rPr>
              <a:t>Unsplash</a:t>
            </a:r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Titles: Raleway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Body copy: Varela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download the fonts on these pages: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u="sng">
                <a:hlinkClick r:id="rId4"/>
              </a:rPr>
              <a:t>https://www.fontsquirrel.com/fonts/raleway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u="sng">
                <a:hlinkClick r:id="rId5"/>
              </a:rPr>
              <a:t>https://www.fontsquirrel.com/fonts/varela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285" name="Google Shape;285;p38"/>
          <p:cNvSpPr txBox="1"/>
          <p:nvPr/>
        </p:nvSpPr>
        <p:spPr>
          <a:xfrm>
            <a:off x="457200" y="4074525"/>
            <a:ext cx="6484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6248575" y="388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. 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This means that you can: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"/>
              <a:buChar char="●"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"/>
              <a:buChar char="●"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Isn’t that nice? :)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Examples: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grpSp>
        <p:nvGrpSpPr>
          <p:cNvPr id="292" name="Google Shape;292;p39"/>
          <p:cNvGrpSpPr/>
          <p:nvPr/>
        </p:nvGrpSpPr>
        <p:grpSpPr>
          <a:xfrm>
            <a:off x="504099" y="406724"/>
            <a:ext cx="327359" cy="427017"/>
            <a:chOff x="590250" y="244200"/>
            <a:chExt cx="407975" cy="532175"/>
          </a:xfrm>
        </p:grpSpPr>
        <p:sp>
          <p:nvSpPr>
            <p:cNvPr id="293" name="Google Shape;293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9"/>
          <p:cNvGrpSpPr/>
          <p:nvPr/>
        </p:nvGrpSpPr>
        <p:grpSpPr>
          <a:xfrm>
            <a:off x="1031737" y="469752"/>
            <a:ext cx="355704" cy="296086"/>
            <a:chOff x="1247825" y="322750"/>
            <a:chExt cx="443300" cy="369000"/>
          </a:xfrm>
        </p:grpSpPr>
        <p:sp>
          <p:nvSpPr>
            <p:cNvPr id="308" name="Google Shape;308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9"/>
          <p:cNvGrpSpPr/>
          <p:nvPr/>
        </p:nvGrpSpPr>
        <p:grpSpPr>
          <a:xfrm>
            <a:off x="1578934" y="468288"/>
            <a:ext cx="340057" cy="299014"/>
            <a:chOff x="1929775" y="320925"/>
            <a:chExt cx="423800" cy="372650"/>
          </a:xfrm>
        </p:grpSpPr>
        <p:sp>
          <p:nvSpPr>
            <p:cNvPr id="314" name="Google Shape;314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39"/>
          <p:cNvSpPr/>
          <p:nvPr/>
        </p:nvSpPr>
        <p:spPr>
          <a:xfrm>
            <a:off x="2149074" y="457535"/>
            <a:ext cx="278493" cy="32051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2707503" y="458518"/>
            <a:ext cx="240379" cy="318553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9"/>
          <p:cNvGrpSpPr/>
          <p:nvPr/>
        </p:nvGrpSpPr>
        <p:grpSpPr>
          <a:xfrm>
            <a:off x="3745695" y="434567"/>
            <a:ext cx="321502" cy="366436"/>
            <a:chOff x="4630125" y="278900"/>
            <a:chExt cx="400675" cy="456675"/>
          </a:xfrm>
        </p:grpSpPr>
        <p:sp>
          <p:nvSpPr>
            <p:cNvPr id="322" name="Google Shape;322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39"/>
          <p:cNvSpPr/>
          <p:nvPr/>
        </p:nvSpPr>
        <p:spPr>
          <a:xfrm>
            <a:off x="4261607" y="457053"/>
            <a:ext cx="368402" cy="32148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9"/>
          <p:cNvGrpSpPr/>
          <p:nvPr/>
        </p:nvGrpSpPr>
        <p:grpSpPr>
          <a:xfrm>
            <a:off x="508994" y="956348"/>
            <a:ext cx="327339" cy="399174"/>
            <a:chOff x="596350" y="929175"/>
            <a:chExt cx="407950" cy="497475"/>
          </a:xfrm>
        </p:grpSpPr>
        <p:sp>
          <p:nvSpPr>
            <p:cNvPr id="328" name="Google Shape;328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9"/>
          <p:cNvGrpSpPr/>
          <p:nvPr/>
        </p:nvGrpSpPr>
        <p:grpSpPr>
          <a:xfrm>
            <a:off x="1582344" y="1014502"/>
            <a:ext cx="333237" cy="285333"/>
            <a:chOff x="1934025" y="1001650"/>
            <a:chExt cx="415300" cy="355600"/>
          </a:xfrm>
        </p:grpSpPr>
        <p:sp>
          <p:nvSpPr>
            <p:cNvPr id="336" name="Google Shape;336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39"/>
          <p:cNvSpPr/>
          <p:nvPr/>
        </p:nvSpPr>
        <p:spPr>
          <a:xfrm>
            <a:off x="2120749" y="990547"/>
            <a:ext cx="335162" cy="33321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2660603" y="1007156"/>
            <a:ext cx="334200" cy="29999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3204849" y="1009604"/>
            <a:ext cx="324430" cy="295103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3754973" y="1012532"/>
            <a:ext cx="302926" cy="2892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39"/>
          <p:cNvGrpSpPr/>
          <p:nvPr/>
        </p:nvGrpSpPr>
        <p:grpSpPr>
          <a:xfrm>
            <a:off x="4278709" y="992997"/>
            <a:ext cx="334200" cy="334681"/>
            <a:chOff x="5294400" y="974850"/>
            <a:chExt cx="416500" cy="417100"/>
          </a:xfrm>
        </p:grpSpPr>
        <p:sp>
          <p:nvSpPr>
            <p:cNvPr id="345" name="Google Shape;345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4778023" y="955385"/>
            <a:ext cx="414319" cy="403567"/>
            <a:chOff x="5916675" y="927975"/>
            <a:chExt cx="516350" cy="502950"/>
          </a:xfrm>
        </p:grpSpPr>
        <p:sp>
          <p:nvSpPr>
            <p:cNvPr id="348" name="Google Shape;34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9"/>
          <p:cNvGrpSpPr/>
          <p:nvPr/>
        </p:nvGrpSpPr>
        <p:grpSpPr>
          <a:xfrm>
            <a:off x="483578" y="1575359"/>
            <a:ext cx="373276" cy="252114"/>
            <a:chOff x="564675" y="1700625"/>
            <a:chExt cx="465200" cy="314200"/>
          </a:xfrm>
        </p:grpSpPr>
        <p:sp>
          <p:nvSpPr>
            <p:cNvPr id="351" name="Google Shape;351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39"/>
          <p:cNvGrpSpPr/>
          <p:nvPr/>
        </p:nvGrpSpPr>
        <p:grpSpPr>
          <a:xfrm>
            <a:off x="1022951" y="1513795"/>
            <a:ext cx="373276" cy="365473"/>
            <a:chOff x="1236875" y="1623900"/>
            <a:chExt cx="465200" cy="455475"/>
          </a:xfrm>
        </p:grpSpPr>
        <p:sp>
          <p:nvSpPr>
            <p:cNvPr id="355" name="Google Shape;355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9"/>
          <p:cNvGrpSpPr/>
          <p:nvPr/>
        </p:nvGrpSpPr>
        <p:grpSpPr>
          <a:xfrm>
            <a:off x="1574039" y="1521619"/>
            <a:ext cx="349846" cy="349826"/>
            <a:chOff x="1923675" y="1633650"/>
            <a:chExt cx="436000" cy="435975"/>
          </a:xfrm>
        </p:grpSpPr>
        <p:sp>
          <p:nvSpPr>
            <p:cNvPr id="363" name="Google Shape;363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9"/>
          <p:cNvGrpSpPr/>
          <p:nvPr/>
        </p:nvGrpSpPr>
        <p:grpSpPr>
          <a:xfrm>
            <a:off x="2111948" y="1520154"/>
            <a:ext cx="352755" cy="352755"/>
            <a:chOff x="2594050" y="1631825"/>
            <a:chExt cx="439625" cy="439625"/>
          </a:xfrm>
        </p:grpSpPr>
        <p:sp>
          <p:nvSpPr>
            <p:cNvPr id="370" name="Google Shape;37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9"/>
          <p:cNvSpPr/>
          <p:nvPr/>
        </p:nvSpPr>
        <p:spPr>
          <a:xfrm>
            <a:off x="2666942" y="1535775"/>
            <a:ext cx="321502" cy="32150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9"/>
          <p:cNvGrpSpPr/>
          <p:nvPr/>
        </p:nvGrpSpPr>
        <p:grpSpPr>
          <a:xfrm>
            <a:off x="3223914" y="1493775"/>
            <a:ext cx="286316" cy="405513"/>
            <a:chOff x="3979850" y="1598950"/>
            <a:chExt cx="356825" cy="505375"/>
          </a:xfrm>
        </p:grpSpPr>
        <p:sp>
          <p:nvSpPr>
            <p:cNvPr id="376" name="Google Shape;376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3717852" y="1580735"/>
            <a:ext cx="377188" cy="231593"/>
            <a:chOff x="4595425" y="1707325"/>
            <a:chExt cx="470075" cy="288625"/>
          </a:xfrm>
        </p:grpSpPr>
        <p:sp>
          <p:nvSpPr>
            <p:cNvPr id="379" name="Google Shape;379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4275299" y="1524066"/>
            <a:ext cx="341040" cy="344932"/>
            <a:chOff x="5290150" y="1636700"/>
            <a:chExt cx="425025" cy="429875"/>
          </a:xfrm>
        </p:grpSpPr>
        <p:sp>
          <p:nvSpPr>
            <p:cNvPr id="385" name="Google Shape;385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4813689" y="1513795"/>
            <a:ext cx="342986" cy="359616"/>
            <a:chOff x="5961125" y="1623900"/>
            <a:chExt cx="427450" cy="448175"/>
          </a:xfrm>
        </p:grpSpPr>
        <p:sp>
          <p:nvSpPr>
            <p:cNvPr id="388" name="Google Shape;388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39"/>
          <p:cNvGrpSpPr/>
          <p:nvPr/>
        </p:nvGrpSpPr>
        <p:grpSpPr>
          <a:xfrm>
            <a:off x="5341328" y="1523083"/>
            <a:ext cx="366436" cy="346898"/>
            <a:chOff x="6618700" y="1635475"/>
            <a:chExt cx="456675" cy="432325"/>
          </a:xfrm>
        </p:grpSpPr>
        <p:sp>
          <p:nvSpPr>
            <p:cNvPr id="396" name="Google Shape;396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525102" y="2080049"/>
            <a:ext cx="290228" cy="311712"/>
            <a:chOff x="616425" y="2329600"/>
            <a:chExt cx="361700" cy="388475"/>
          </a:xfrm>
        </p:grpSpPr>
        <p:sp>
          <p:nvSpPr>
            <p:cNvPr id="402" name="Google Shape;402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1056672" y="2082978"/>
            <a:ext cx="305855" cy="305855"/>
            <a:chOff x="1278900" y="2333250"/>
            <a:chExt cx="381175" cy="381175"/>
          </a:xfrm>
        </p:grpSpPr>
        <p:sp>
          <p:nvSpPr>
            <p:cNvPr id="411" name="Google Shape;411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1596025" y="2082978"/>
            <a:ext cx="305875" cy="305855"/>
            <a:chOff x="1951075" y="2333250"/>
            <a:chExt cx="381200" cy="381175"/>
          </a:xfrm>
        </p:grpSpPr>
        <p:sp>
          <p:nvSpPr>
            <p:cNvPr id="416" name="Google Shape;416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2135399" y="2082978"/>
            <a:ext cx="305855" cy="305855"/>
            <a:chOff x="2623275" y="2333250"/>
            <a:chExt cx="381175" cy="381175"/>
          </a:xfrm>
        </p:grpSpPr>
        <p:sp>
          <p:nvSpPr>
            <p:cNvPr id="421" name="Google Shape;421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2746105" y="2030220"/>
            <a:ext cx="163188" cy="407479"/>
            <a:chOff x="3384375" y="2267500"/>
            <a:chExt cx="203375" cy="507825"/>
          </a:xfrm>
        </p:grpSpPr>
        <p:sp>
          <p:nvSpPr>
            <p:cNvPr id="426" name="Google Shape;426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3839496" y="2081995"/>
            <a:ext cx="133880" cy="303909"/>
            <a:chOff x="4747025" y="2332025"/>
            <a:chExt cx="166850" cy="378750"/>
          </a:xfrm>
        </p:grpSpPr>
        <p:sp>
          <p:nvSpPr>
            <p:cNvPr id="429" name="Google Shape;429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3297695" y="2032166"/>
            <a:ext cx="138755" cy="403567"/>
            <a:chOff x="4071800" y="2269925"/>
            <a:chExt cx="172925" cy="502950"/>
          </a:xfrm>
        </p:grpSpPr>
        <p:sp>
          <p:nvSpPr>
            <p:cNvPr id="432" name="Google Shape;432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4292881" y="2074665"/>
            <a:ext cx="305855" cy="32246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39"/>
          <p:cNvGrpSpPr/>
          <p:nvPr/>
        </p:nvGrpSpPr>
        <p:grpSpPr>
          <a:xfrm>
            <a:off x="4822977" y="2080530"/>
            <a:ext cx="330288" cy="310749"/>
            <a:chOff x="5972700" y="2330200"/>
            <a:chExt cx="411625" cy="387275"/>
          </a:xfrm>
        </p:grpSpPr>
        <p:sp>
          <p:nvSpPr>
            <p:cNvPr id="436" name="Google Shape;436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617940" y="2584718"/>
            <a:ext cx="104573" cy="381100"/>
            <a:chOff x="732125" y="2958550"/>
            <a:chExt cx="130325" cy="474950"/>
          </a:xfrm>
        </p:grpSpPr>
        <p:sp>
          <p:nvSpPr>
            <p:cNvPr id="439" name="Google Shape;439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1588699" y="2569563"/>
            <a:ext cx="320519" cy="41139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9"/>
          <p:cNvSpPr/>
          <p:nvPr/>
        </p:nvSpPr>
        <p:spPr>
          <a:xfrm>
            <a:off x="1090852" y="2569563"/>
            <a:ext cx="237470" cy="41139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39"/>
          <p:cNvGrpSpPr/>
          <p:nvPr/>
        </p:nvGrpSpPr>
        <p:grpSpPr>
          <a:xfrm>
            <a:off x="2103162" y="2596935"/>
            <a:ext cx="370348" cy="350809"/>
            <a:chOff x="2583100" y="2973775"/>
            <a:chExt cx="461550" cy="437200"/>
          </a:xfrm>
        </p:grpSpPr>
        <p:sp>
          <p:nvSpPr>
            <p:cNvPr id="450" name="Google Shape;450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3736398" y="2605229"/>
            <a:ext cx="340057" cy="34005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39"/>
          <p:cNvGrpSpPr/>
          <p:nvPr/>
        </p:nvGrpSpPr>
        <p:grpSpPr>
          <a:xfrm>
            <a:off x="4241097" y="2623815"/>
            <a:ext cx="415302" cy="308784"/>
            <a:chOff x="5247525" y="3007275"/>
            <a:chExt cx="517575" cy="384825"/>
          </a:xfrm>
        </p:grpSpPr>
        <p:sp>
          <p:nvSpPr>
            <p:cNvPr id="454" name="Google Shape;454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3201447" y="2606223"/>
            <a:ext cx="327339" cy="334200"/>
            <a:chOff x="3951850" y="2985350"/>
            <a:chExt cx="407950" cy="416500"/>
          </a:xfrm>
        </p:grpSpPr>
        <p:sp>
          <p:nvSpPr>
            <p:cNvPr id="457" name="Google Shape;457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487008" y="3169046"/>
            <a:ext cx="379134" cy="291191"/>
            <a:chOff x="568950" y="3686775"/>
            <a:chExt cx="472500" cy="362900"/>
          </a:xfrm>
        </p:grpSpPr>
        <p:sp>
          <p:nvSpPr>
            <p:cNvPr id="462" name="Google Shape;462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39"/>
          <p:cNvSpPr/>
          <p:nvPr/>
        </p:nvSpPr>
        <p:spPr>
          <a:xfrm>
            <a:off x="4856184" y="2589603"/>
            <a:ext cx="257972" cy="371331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39"/>
          <p:cNvGrpSpPr/>
          <p:nvPr/>
        </p:nvGrpSpPr>
        <p:grpSpPr>
          <a:xfrm>
            <a:off x="1029310" y="3193479"/>
            <a:ext cx="360579" cy="242345"/>
            <a:chOff x="1244800" y="3717225"/>
            <a:chExt cx="449375" cy="302025"/>
          </a:xfrm>
        </p:grpSpPr>
        <p:sp>
          <p:nvSpPr>
            <p:cNvPr id="467" name="Google Shape;467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1573558" y="3174904"/>
            <a:ext cx="350809" cy="274100"/>
            <a:chOff x="1923075" y="3694075"/>
            <a:chExt cx="437200" cy="341600"/>
          </a:xfrm>
        </p:grpSpPr>
        <p:sp>
          <p:nvSpPr>
            <p:cNvPr id="474" name="Google Shape;474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9"/>
          <p:cNvGrpSpPr/>
          <p:nvPr/>
        </p:nvGrpSpPr>
        <p:grpSpPr>
          <a:xfrm>
            <a:off x="2116342" y="3170510"/>
            <a:ext cx="343969" cy="282405"/>
            <a:chOff x="2599525" y="3688600"/>
            <a:chExt cx="428675" cy="351950"/>
          </a:xfrm>
        </p:grpSpPr>
        <p:sp>
          <p:nvSpPr>
            <p:cNvPr id="484" name="Google Shape;484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2672324" y="3150972"/>
            <a:ext cx="318573" cy="314160"/>
            <a:chOff x="3292425" y="3664250"/>
            <a:chExt cx="397025" cy="391525"/>
          </a:xfrm>
        </p:grpSpPr>
        <p:sp>
          <p:nvSpPr>
            <p:cNvPr id="488" name="Google Shape;488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3185800" y="3191513"/>
            <a:ext cx="352775" cy="256026"/>
            <a:chOff x="3932350" y="3714775"/>
            <a:chExt cx="439650" cy="319075"/>
          </a:xfrm>
        </p:grpSpPr>
        <p:sp>
          <p:nvSpPr>
            <p:cNvPr id="492" name="Google Shape;492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9"/>
          <p:cNvGrpSpPr/>
          <p:nvPr/>
        </p:nvGrpSpPr>
        <p:grpSpPr>
          <a:xfrm>
            <a:off x="3725174" y="3191513"/>
            <a:ext cx="352755" cy="256026"/>
            <a:chOff x="4604550" y="3714775"/>
            <a:chExt cx="439625" cy="319075"/>
          </a:xfrm>
        </p:grpSpPr>
        <p:sp>
          <p:nvSpPr>
            <p:cNvPr id="498" name="Google Shape;498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4277245" y="3165134"/>
            <a:ext cx="337128" cy="299516"/>
            <a:chOff x="5292575" y="3681900"/>
            <a:chExt cx="420150" cy="373275"/>
          </a:xfrm>
        </p:grpSpPr>
        <p:sp>
          <p:nvSpPr>
            <p:cNvPr id="501" name="Google Shape;501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797561" y="3127020"/>
            <a:ext cx="375242" cy="375242"/>
            <a:chOff x="5941025" y="3634400"/>
            <a:chExt cx="467650" cy="467650"/>
          </a:xfrm>
        </p:grpSpPr>
        <p:sp>
          <p:nvSpPr>
            <p:cNvPr id="509" name="Google Shape;509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5360886" y="3150972"/>
            <a:ext cx="327339" cy="327359"/>
            <a:chOff x="6643075" y="3664250"/>
            <a:chExt cx="407950" cy="407975"/>
          </a:xfrm>
        </p:grpSpPr>
        <p:sp>
          <p:nvSpPr>
            <p:cNvPr id="516" name="Google Shape;516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492866" y="3676664"/>
            <a:ext cx="354721" cy="354701"/>
            <a:chOff x="576250" y="4319400"/>
            <a:chExt cx="442075" cy="442050"/>
          </a:xfrm>
        </p:grpSpPr>
        <p:sp>
          <p:nvSpPr>
            <p:cNvPr id="519" name="Google Shape;519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1017573" y="3745535"/>
            <a:ext cx="384029" cy="2169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3204368" y="3691293"/>
            <a:ext cx="325393" cy="32541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2664996" y="3711814"/>
            <a:ext cx="325393" cy="284371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9"/>
          <p:cNvSpPr/>
          <p:nvPr/>
        </p:nvSpPr>
        <p:spPr>
          <a:xfrm>
            <a:off x="3742275" y="3689829"/>
            <a:ext cx="328322" cy="328342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9"/>
          <p:cNvGrpSpPr/>
          <p:nvPr/>
        </p:nvGrpSpPr>
        <p:grpSpPr>
          <a:xfrm>
            <a:off x="4257706" y="3694738"/>
            <a:ext cx="376205" cy="310749"/>
            <a:chOff x="5268225" y="4341925"/>
            <a:chExt cx="468850" cy="387275"/>
          </a:xfrm>
        </p:grpSpPr>
        <p:sp>
          <p:nvSpPr>
            <p:cNvPr id="528" name="Google Shape;528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9"/>
          <p:cNvGrpSpPr/>
          <p:nvPr/>
        </p:nvGrpSpPr>
        <p:grpSpPr>
          <a:xfrm>
            <a:off x="4816137" y="3684969"/>
            <a:ext cx="338091" cy="338091"/>
            <a:chOff x="5964175" y="4329750"/>
            <a:chExt cx="421350" cy="421350"/>
          </a:xfrm>
        </p:grpSpPr>
        <p:sp>
          <p:nvSpPr>
            <p:cNvPr id="537" name="Google Shape;537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1031737" y="4224342"/>
            <a:ext cx="355704" cy="343969"/>
            <a:chOff x="1247825" y="5001950"/>
            <a:chExt cx="443300" cy="428675"/>
          </a:xfrm>
        </p:grpSpPr>
        <p:sp>
          <p:nvSpPr>
            <p:cNvPr id="540" name="Google Shape;540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1602866" y="4207231"/>
            <a:ext cx="292194" cy="372314"/>
            <a:chOff x="1959600" y="4980625"/>
            <a:chExt cx="364150" cy="464000"/>
          </a:xfrm>
        </p:grpSpPr>
        <p:sp>
          <p:nvSpPr>
            <p:cNvPr id="547" name="Google Shape;547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9"/>
          <p:cNvGrpSpPr/>
          <p:nvPr/>
        </p:nvGrpSpPr>
        <p:grpSpPr>
          <a:xfrm>
            <a:off x="2120755" y="4221414"/>
            <a:ext cx="335162" cy="344450"/>
            <a:chOff x="2605025" y="4998300"/>
            <a:chExt cx="417700" cy="429275"/>
          </a:xfrm>
        </p:grpSpPr>
        <p:sp>
          <p:nvSpPr>
            <p:cNvPr id="555" name="Google Shape;555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2627390" y="4224342"/>
            <a:ext cx="400638" cy="333698"/>
            <a:chOff x="3236425" y="5001950"/>
            <a:chExt cx="499300" cy="415875"/>
          </a:xfrm>
        </p:grpSpPr>
        <p:sp>
          <p:nvSpPr>
            <p:cNvPr id="559" name="Google Shape;559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214627" y="4207231"/>
            <a:ext cx="304892" cy="363026"/>
            <a:chOff x="3968275" y="4980625"/>
            <a:chExt cx="379975" cy="452425"/>
          </a:xfrm>
        </p:grpSpPr>
        <p:sp>
          <p:nvSpPr>
            <p:cNvPr id="566" name="Google Shape;566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4795114" y="4288334"/>
            <a:ext cx="385995" cy="210108"/>
            <a:chOff x="5937975" y="5081700"/>
            <a:chExt cx="481050" cy="261850"/>
          </a:xfrm>
        </p:grpSpPr>
        <p:sp>
          <p:nvSpPr>
            <p:cNvPr id="570" name="Google Shape;570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5385299" y="4247793"/>
            <a:ext cx="277029" cy="318553"/>
            <a:chOff x="6673500" y="5031175"/>
            <a:chExt cx="345250" cy="397000"/>
          </a:xfrm>
        </p:grpSpPr>
        <p:sp>
          <p:nvSpPr>
            <p:cNvPr id="574" name="Google Shape;574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3181909" y="452641"/>
            <a:ext cx="370348" cy="330288"/>
            <a:chOff x="3927500" y="301425"/>
            <a:chExt cx="461550" cy="411625"/>
          </a:xfrm>
        </p:grpSpPr>
        <p:sp>
          <p:nvSpPr>
            <p:cNvPr id="580" name="Google Shape;580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5365761" y="459000"/>
            <a:ext cx="317590" cy="317590"/>
            <a:chOff x="6649150" y="309350"/>
            <a:chExt cx="395800" cy="395800"/>
          </a:xfrm>
        </p:grpSpPr>
        <p:sp>
          <p:nvSpPr>
            <p:cNvPr id="608" name="Google Shape;608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4823940" y="466322"/>
            <a:ext cx="322485" cy="305373"/>
            <a:chOff x="5973900" y="318475"/>
            <a:chExt cx="401900" cy="380575"/>
          </a:xfrm>
        </p:grpSpPr>
        <p:sp>
          <p:nvSpPr>
            <p:cNvPr id="632" name="Google Shape;632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1048367" y="956348"/>
            <a:ext cx="327339" cy="399174"/>
            <a:chOff x="1268550" y="929175"/>
            <a:chExt cx="407950" cy="497475"/>
          </a:xfrm>
        </p:grpSpPr>
        <p:sp>
          <p:nvSpPr>
            <p:cNvPr id="647" name="Google Shape;647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5331077" y="971493"/>
            <a:ext cx="386957" cy="371331"/>
            <a:chOff x="6605925" y="948050"/>
            <a:chExt cx="482250" cy="462775"/>
          </a:xfrm>
        </p:grpSpPr>
        <p:sp>
          <p:nvSpPr>
            <p:cNvPr id="651" name="Google Shape;651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21467" y="2071242"/>
            <a:ext cx="206177" cy="326878"/>
            <a:chOff x="6718575" y="2318625"/>
            <a:chExt cx="256950" cy="407375"/>
          </a:xfrm>
        </p:grpSpPr>
        <p:sp>
          <p:nvSpPr>
            <p:cNvPr id="658" name="Google Shape;658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654250" y="2669733"/>
            <a:ext cx="346898" cy="211091"/>
            <a:chOff x="3269900" y="3064500"/>
            <a:chExt cx="432325" cy="263075"/>
          </a:xfrm>
        </p:grpSpPr>
        <p:sp>
          <p:nvSpPr>
            <p:cNvPr id="667" name="Google Shape;667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9"/>
          <p:cNvGrpSpPr/>
          <p:nvPr/>
        </p:nvGrpSpPr>
        <p:grpSpPr>
          <a:xfrm>
            <a:off x="5397997" y="2605240"/>
            <a:ext cx="253097" cy="355704"/>
            <a:chOff x="6689325" y="2984125"/>
            <a:chExt cx="315425" cy="443300"/>
          </a:xfrm>
        </p:grpSpPr>
        <p:sp>
          <p:nvSpPr>
            <p:cNvPr id="671" name="Google Shape;671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1625834" y="3650285"/>
            <a:ext cx="244792" cy="395744"/>
            <a:chOff x="1988225" y="4286525"/>
            <a:chExt cx="305075" cy="493200"/>
          </a:xfrm>
        </p:grpSpPr>
        <p:sp>
          <p:nvSpPr>
            <p:cNvPr id="677" name="Google Shape;677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145168" y="3678129"/>
            <a:ext cx="295604" cy="374259"/>
            <a:chOff x="2635450" y="4321225"/>
            <a:chExt cx="368400" cy="466425"/>
          </a:xfrm>
        </p:grpSpPr>
        <p:sp>
          <p:nvSpPr>
            <p:cNvPr id="685" name="Google Shape;685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5360886" y="3668841"/>
            <a:ext cx="327339" cy="366436"/>
            <a:chOff x="6643075" y="4309650"/>
            <a:chExt cx="407950" cy="456675"/>
          </a:xfrm>
        </p:grpSpPr>
        <p:sp>
          <p:nvSpPr>
            <p:cNvPr id="692" name="Google Shape;692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4229863" y="4186228"/>
            <a:ext cx="431912" cy="414319"/>
            <a:chOff x="5233525" y="4954450"/>
            <a:chExt cx="538275" cy="516350"/>
          </a:xfrm>
        </p:grpSpPr>
        <p:sp>
          <p:nvSpPr>
            <p:cNvPr id="702" name="Google Shape;702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9"/>
          <p:cNvGrpSpPr/>
          <p:nvPr/>
        </p:nvGrpSpPr>
        <p:grpSpPr>
          <a:xfrm>
            <a:off x="3686578" y="4193550"/>
            <a:ext cx="439735" cy="399675"/>
            <a:chOff x="4556450" y="4963575"/>
            <a:chExt cx="548025" cy="498100"/>
          </a:xfrm>
        </p:grpSpPr>
        <p:sp>
          <p:nvSpPr>
            <p:cNvPr id="714" name="Google Shape;714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9"/>
          <p:cNvGrpSpPr/>
          <p:nvPr/>
        </p:nvGrpSpPr>
        <p:grpSpPr>
          <a:xfrm>
            <a:off x="457199" y="4280029"/>
            <a:ext cx="425071" cy="235023"/>
            <a:chOff x="531800" y="5071350"/>
            <a:chExt cx="529750" cy="292900"/>
          </a:xfrm>
        </p:grpSpPr>
        <p:sp>
          <p:nvSpPr>
            <p:cNvPr id="720" name="Google Shape;720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9"/>
          <p:cNvGrpSpPr/>
          <p:nvPr/>
        </p:nvGrpSpPr>
        <p:grpSpPr>
          <a:xfrm>
            <a:off x="7243894" y="1879600"/>
            <a:ext cx="433992" cy="422729"/>
            <a:chOff x="5916675" y="927975"/>
            <a:chExt cx="516350" cy="502950"/>
          </a:xfrm>
        </p:grpSpPr>
        <p:sp>
          <p:nvSpPr>
            <p:cNvPr id="728" name="Google Shape;72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9"/>
          <p:cNvGrpSpPr/>
          <p:nvPr/>
        </p:nvGrpSpPr>
        <p:grpSpPr>
          <a:xfrm>
            <a:off x="6359914" y="2585502"/>
            <a:ext cx="1079481" cy="1051467"/>
            <a:chOff x="5916675" y="927975"/>
            <a:chExt cx="516350" cy="502950"/>
          </a:xfrm>
        </p:grpSpPr>
        <p:sp>
          <p:nvSpPr>
            <p:cNvPr id="731" name="Google Shape;73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9"/>
          <p:cNvGrpSpPr/>
          <p:nvPr/>
        </p:nvGrpSpPr>
        <p:grpSpPr>
          <a:xfrm>
            <a:off x="6360057" y="1879600"/>
            <a:ext cx="433992" cy="422729"/>
            <a:chOff x="5916675" y="927975"/>
            <a:chExt cx="516350" cy="502950"/>
          </a:xfrm>
        </p:grpSpPr>
        <p:sp>
          <p:nvSpPr>
            <p:cNvPr id="734" name="Google Shape;73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39"/>
          <p:cNvSpPr/>
          <p:nvPr/>
        </p:nvSpPr>
        <p:spPr>
          <a:xfrm>
            <a:off x="7436055" y="2115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9"/>
          <p:cNvSpPr/>
          <p:nvPr/>
        </p:nvSpPr>
        <p:spPr>
          <a:xfrm>
            <a:off x="6552218" y="2115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9"/>
          <p:cNvSpPr/>
          <p:nvPr/>
        </p:nvSpPr>
        <p:spPr>
          <a:xfrm>
            <a:off x="6837753" y="31735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Now you can use any emoji as an icon!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5" name="Google Shape;74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Varela"/>
                <a:ea typeface="Varela"/>
                <a:cs typeface="Varela"/>
                <a:sym typeface="Vare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6" name="Google Shape;74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Varela"/>
                <a:ea typeface="Varela"/>
                <a:cs typeface="Varela"/>
                <a:sym typeface="Varela"/>
              </a:rPr>
              <a:t>😉</a:t>
            </a:r>
            <a:endParaRPr sz="9600">
              <a:solidFill>
                <a:srgbClr val="F1C232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7" name="Google Shape;747;p4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 idx="4294967295"/>
          </p:nvPr>
        </p:nvSpPr>
        <p:spPr>
          <a:xfrm>
            <a:off x="457200" y="1369726"/>
            <a:ext cx="3075300" cy="7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HELLO!</a:t>
            </a:r>
            <a:endParaRPr sz="300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294967295"/>
          </p:nvPr>
        </p:nvSpPr>
        <p:spPr>
          <a:xfrm>
            <a:off x="457200" y="2162004"/>
            <a:ext cx="3075300" cy="2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 idx="4294967295"/>
          </p:nvPr>
        </p:nvSpPr>
        <p:spPr>
          <a:xfrm>
            <a:off x="457200" y="2726350"/>
            <a:ext cx="3760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BIG CONCEPT</a:t>
            </a:r>
            <a:endParaRPr sz="42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294967295"/>
          </p:nvPr>
        </p:nvSpPr>
        <p:spPr>
          <a:xfrm>
            <a:off x="457200" y="3868752"/>
            <a:ext cx="3760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943547" y="847351"/>
            <a:ext cx="1347989" cy="1347990"/>
            <a:chOff x="6643075" y="3664250"/>
            <a:chExt cx="407950" cy="407975"/>
          </a:xfrm>
        </p:grpSpPr>
        <p:sp>
          <p:nvSpPr>
            <p:cNvPr id="107" name="Google Shape;107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9"/>
          <p:cNvGrpSpPr/>
          <p:nvPr/>
        </p:nvGrpSpPr>
        <p:grpSpPr>
          <a:xfrm rot="-587485">
            <a:off x="864465" y="2370798"/>
            <a:ext cx="554212" cy="554181"/>
            <a:chOff x="576250" y="4319400"/>
            <a:chExt cx="442075" cy="442050"/>
          </a:xfrm>
        </p:grpSpPr>
        <p:sp>
          <p:nvSpPr>
            <p:cNvPr id="110" name="Google Shape;110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/>
          <p:nvPr/>
        </p:nvSpPr>
        <p:spPr>
          <a:xfrm>
            <a:off x="621065" y="1158547"/>
            <a:ext cx="210697" cy="2011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2697418">
            <a:off x="2009537" y="2188530"/>
            <a:ext cx="319833" cy="3053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62563" y="2014183"/>
            <a:ext cx="128094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 rot="1279858">
            <a:off x="475086" y="1765377"/>
            <a:ext cx="128071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3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1010</Words>
  <Application>Microsoft Office PowerPoint</Application>
  <PresentationFormat>Presentación en pantalla (16:9)</PresentationFormat>
  <Paragraphs>169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Twentieth Century</vt:lpstr>
      <vt:lpstr>Varela</vt:lpstr>
      <vt:lpstr>Raleway</vt:lpstr>
      <vt:lpstr>Ragozine template</vt:lpstr>
      <vt:lpstr>Aplicación de información turística de Puebla</vt:lpstr>
      <vt:lpstr>Objetivo</vt:lpstr>
      <vt:lpstr>HELLO!</vt:lpstr>
      <vt:lpstr>1.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información turística de Puebla</dc:title>
  <cp:lastModifiedBy>Cesar Esteban Hernandez Bravo</cp:lastModifiedBy>
  <cp:revision>4</cp:revision>
  <dcterms:modified xsi:type="dcterms:W3CDTF">2019-03-01T03:56:44Z</dcterms:modified>
</cp:coreProperties>
</file>