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61" r:id="rId5"/>
  </p:sldMasterIdLst>
  <p:notesMasterIdLst>
    <p:notesMasterId r:id="rId8"/>
  </p:notesMasterIdLst>
  <p:sldIdLst>
    <p:sldId id="256" r:id="rId6"/>
    <p:sldId id="257" r:id="rId7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1" roundtripDataSignature="AMtx7mjHzTg+goWcQk8fO5It0l+0ng5K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88A4B8-654B-4892-90B4-581287B32AE9}" v="4" vWet="8" dt="2021-10-22T18:12:24.717"/>
    <p1510:client id="{BD46E9CF-AFAB-AA1F-DE5F-9B01FD6E4EAE}" v="35" dt="2021-10-22T18:19:22.329"/>
  </p1510:revLst>
</p1510:revInfo>
</file>

<file path=ppt/tableStyles.xml><?xml version="1.0" encoding="utf-8"?>
<a:tblStyleLst xmlns:a="http://schemas.openxmlformats.org/drawingml/2006/main" def="{AC289BA7-0477-4DA3-BF64-564EF7BB6FF7}">
  <a:tblStyle styleId="{AC289BA7-0477-4DA3-BF64-564EF7BB6F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customschemas.google.com/relationships/presentationmetadata" Target="metadata"/><Relationship Id="rId7" Type="http://schemas.openxmlformats.org/officeDocument/2006/relationships/slide" Target="slides/slide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2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"/>
          <p:cNvSpPr/>
          <p:nvPr/>
        </p:nvSpPr>
        <p:spPr>
          <a:xfrm>
            <a:off x="7289296" y="2164739"/>
            <a:ext cx="3413680" cy="193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40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Compresión de </a:t>
            </a:r>
            <a:r>
              <a:rPr lang="es-CO" sz="4000" i="1" dirty="0">
                <a:solidFill>
                  <a:schemeClr val="accent2"/>
                </a:solidFill>
              </a:rPr>
              <a:t>i</a:t>
            </a:r>
            <a:r>
              <a:rPr lang="es-CO" sz="40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mágenes con pérdidas</a:t>
            </a:r>
            <a:endParaRPr lang="es-CO" sz="4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/>
          <p:nvPr/>
        </p:nvSpPr>
        <p:spPr>
          <a:xfrm>
            <a:off x="265328" y="376925"/>
            <a:ext cx="437580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 del </a:t>
            </a:r>
            <a:r>
              <a:rPr lang="en-US" sz="2200" b="1" dirty="0">
                <a:solidFill>
                  <a:srgbClr val="FFFFFF"/>
                </a:solidFill>
              </a:rPr>
              <a:t>équipo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728640" y="1927519"/>
            <a:ext cx="2102040" cy="219348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3544695" y="1927519"/>
            <a:ext cx="2102040" cy="219348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544748" y="4194094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ctr"/>
            <a:r>
              <a:rPr lang="en-US" sz="2200" dirty="0">
                <a:solidFill>
                  <a:srgbClr val="001E33"/>
                </a:solidFill>
              </a:rPr>
              <a:t>Maria Paulina López Salazar</a:t>
            </a:r>
            <a:endParaRPr lang="es-ES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683280" y="4195278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ctr">
              <a:buSzPts val="2200"/>
            </a:pPr>
            <a:r>
              <a:rPr lang="en-US" sz="2200" dirty="0">
                <a:solidFill>
                  <a:srgbClr val="001E33"/>
                </a:solidFill>
              </a:rPr>
              <a:t>Damián Antonio Duque López </a:t>
            </a:r>
            <a:endParaRPr lang="en-US"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16" name="Google Shape;21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/>
          <p:nvPr/>
        </p:nvSpPr>
        <p:spPr>
          <a:xfrm>
            <a:off x="803880" y="6228601"/>
            <a:ext cx="13065852" cy="3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</a:rPr>
              <a:t>https://github.com/EsteTruji/Proyecto_ED1_MPLOPEZS_DADUQUEL_ETRUJILLOC_008.git</a:t>
            </a:r>
            <a:endParaRPr sz="16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6315390" y="4188767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ctr">
              <a:buSzPts val="2200"/>
            </a:pPr>
            <a:r>
              <a:rPr lang="en-US" sz="2200" dirty="0">
                <a:solidFill>
                  <a:srgbClr val="001E33"/>
                </a:solidFill>
              </a:rPr>
              <a:t>Esteban Trujillo Carmona</a:t>
            </a:r>
            <a:endParaRPr lang="en-US"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3" name="Google Shape;207;p2">
            <a:extLst>
              <a:ext uri="{FF2B5EF4-FFF2-40B4-BE49-F238E27FC236}">
                <a16:creationId xmlns:a16="http://schemas.microsoft.com/office/drawing/2014/main" id="{38F231F1-15D3-4FEE-B741-B44881C043F2}"/>
              </a:ext>
            </a:extLst>
          </p:cNvPr>
          <p:cNvSpPr/>
          <p:nvPr/>
        </p:nvSpPr>
        <p:spPr>
          <a:xfrm>
            <a:off x="6469920" y="1843791"/>
            <a:ext cx="2102040" cy="2277208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0BFC5D9C429724B851B533800AAB921" ma:contentTypeVersion="13" ma:contentTypeDescription="Crear nuevo documento." ma:contentTypeScope="" ma:versionID="1075ff7cfd1bd484caede81d6ab4d5b0">
  <xsd:schema xmlns:xsd="http://www.w3.org/2001/XMLSchema" xmlns:xs="http://www.w3.org/2001/XMLSchema" xmlns:p="http://schemas.microsoft.com/office/2006/metadata/properties" xmlns:ns3="5c88b303-35ca-43c7-b049-93778eade6cd" xmlns:ns4="d5b83a85-a2c3-4c43-91cf-1cb6e47d99d4" targetNamespace="http://schemas.microsoft.com/office/2006/metadata/properties" ma:root="true" ma:fieldsID="1e06ac965f97c92988ea24a985591eab" ns3:_="" ns4:_="">
    <xsd:import namespace="5c88b303-35ca-43c7-b049-93778eade6cd"/>
    <xsd:import namespace="d5b83a85-a2c3-4c43-91cf-1cb6e47d99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88b303-35ca-43c7-b049-93778eade6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b83a85-a2c3-4c43-91cf-1cb6e47d99d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C06305-75C8-47F2-A5E4-D44CF0A476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88b303-35ca-43c7-b049-93778eade6cd"/>
    <ds:schemaRef ds:uri="d5b83a85-a2c3-4c43-91cf-1cb6e47d99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DCE857-912A-4683-9123-5B65C264CF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A0D42-B006-43AE-9110-4ABA632C5181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5c88b303-35ca-43c7-b049-93778eade6cd"/>
    <ds:schemaRef ds:uri="d5b83a85-a2c3-4c43-91cf-1cb6e47d99d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40</Words>
  <Application>Microsoft Office PowerPoint</Application>
  <PresentationFormat>Panorámica</PresentationFormat>
  <Paragraphs>6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DeepL Translator</dc:creator>
  <cp:lastModifiedBy>Esteban Trujillo Carmona</cp:lastModifiedBy>
  <cp:revision>39</cp:revision>
  <dcterms:created xsi:type="dcterms:W3CDTF">2020-06-26T14:36:07Z</dcterms:created>
  <dcterms:modified xsi:type="dcterms:W3CDTF">2021-10-22T22:03:16Z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  <property fmtid="{D5CDD505-2E9C-101B-9397-08002B2CF9AE}" pid="12" name="ContentTypeId">
    <vt:lpwstr>0x01010080BFC5D9C429724B851B533800AAB921</vt:lpwstr>
  </property>
</Properties>
</file>