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5" r:id="rId14"/>
    <p:sldId id="274" r:id="rId15"/>
    <p:sldId id="273" r:id="rId16"/>
    <p:sldId id="272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94" autoAdjust="0"/>
  </p:normalViewPr>
  <p:slideViewPr>
    <p:cSldViewPr snapToGrid="0">
      <p:cViewPr varScale="1">
        <p:scale>
          <a:sx n="104" d="100"/>
          <a:sy n="104" d="100"/>
        </p:scale>
        <p:origin x="14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D0FA-A13D-4E4C-AABC-EC2120663ACC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0C41B-2468-406E-8D53-429149B3C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Scroll graphics at bottom. Include all transects. Header would be red if</a:t>
            </a:r>
            <a:r>
              <a:rPr lang="en-US" baseline="0" dirty="0" smtClean="0"/>
              <a:t> not checked. Header to include transect name.</a:t>
            </a:r>
          </a:p>
          <a:p>
            <a:r>
              <a:rPr lang="en-US" baseline="0" dirty="0" smtClean="0"/>
              <a:t>Need Message if some transects are not used (unchecked)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41B-2468-406E-8D53-429149B3C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5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Scroll graphics at bottom. Include all transects. Header would be red if</a:t>
            </a:r>
            <a:r>
              <a:rPr lang="en-US" baseline="0" dirty="0" smtClean="0"/>
              <a:t> not checked. Header to include transect name.</a:t>
            </a:r>
          </a:p>
          <a:p>
            <a:r>
              <a:rPr lang="en-US" baseline="0" dirty="0" smtClean="0"/>
              <a:t>Need Message if some transects are not used (unchecked)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41B-2468-406E-8D53-429149B3C3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Scroll graphics at bottom. Include all transects. Header would be red if</a:t>
            </a:r>
            <a:r>
              <a:rPr lang="en-US" baseline="0" dirty="0" smtClean="0"/>
              <a:t> not checked. Header to include transect name.</a:t>
            </a:r>
          </a:p>
          <a:p>
            <a:r>
              <a:rPr lang="en-US" baseline="0" dirty="0" smtClean="0"/>
              <a:t>Need Message if some transects are not used (unchecked)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41B-2468-406E-8D53-429149B3C3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Scroll graphics at bottom. Include all transects. Header would be red if</a:t>
            </a:r>
            <a:r>
              <a:rPr lang="en-US" baseline="0" dirty="0" smtClean="0"/>
              <a:t> not checked. Header to include transect name.</a:t>
            </a:r>
          </a:p>
          <a:p>
            <a:r>
              <a:rPr lang="en-US" baseline="0" dirty="0" smtClean="0"/>
              <a:t>Need Message if some transects are not used (unchecked)</a:t>
            </a:r>
          </a:p>
          <a:p>
            <a:r>
              <a:rPr lang="en-US" baseline="0" dirty="0" smtClean="0"/>
              <a:t>Consider making bottom </a:t>
            </a:r>
            <a:r>
              <a:rPr lang="en-US" baseline="0" smtClean="0"/>
              <a:t>graphic collapsible.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41B-2468-406E-8D53-429149B3C3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7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1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0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EC6D-3D29-404B-A8B2-7B586EAD9C3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141B-B827-41A4-9819-139AAC27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10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0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7" y="305"/>
            <a:ext cx="11295238" cy="6857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87" y="4635720"/>
            <a:ext cx="2198704" cy="2168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655" y="1177303"/>
            <a:ext cx="2842618" cy="3005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1564" y="4182387"/>
            <a:ext cx="2688551" cy="2598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66" y="5379840"/>
            <a:ext cx="5656611" cy="1400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303" y="2822308"/>
            <a:ext cx="2473473" cy="17883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999" y="2831851"/>
            <a:ext cx="5986287" cy="1789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78" y="4627972"/>
            <a:ext cx="6139530" cy="2159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95581" t="16237" r="2324" b="7991"/>
          <a:stretch/>
        </p:blipFill>
        <p:spPr>
          <a:xfrm>
            <a:off x="8575570" y="4610682"/>
            <a:ext cx="198976" cy="2214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935" y="1443131"/>
            <a:ext cx="7628571" cy="1371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/>
          <a:srcRect l="-241" t="4998" r="5090" b="-15715"/>
          <a:stretch/>
        </p:blipFill>
        <p:spPr>
          <a:xfrm>
            <a:off x="253327" y="280286"/>
            <a:ext cx="10961306" cy="455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894" y="2885080"/>
            <a:ext cx="1980952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4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313"/>
          <a:stretch/>
        </p:blipFill>
        <p:spPr>
          <a:xfrm>
            <a:off x="475199" y="1422400"/>
            <a:ext cx="11112291" cy="2010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6252"/>
          <a:stretch/>
        </p:blipFill>
        <p:spPr>
          <a:xfrm>
            <a:off x="3312467" y="3433143"/>
            <a:ext cx="8275024" cy="30571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5199" y="3642644"/>
            <a:ext cx="2653773" cy="2489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373" y="3741779"/>
            <a:ext cx="130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Independent: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307797" y="4179274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ADCP: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979465" y="3733762"/>
            <a:ext cx="675872" cy="319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872" y="4185242"/>
            <a:ext cx="675872" cy="319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5829" y="4550821"/>
            <a:ext cx="141686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ADCP Average: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95604" y="454866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6.9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93102" y="5133422"/>
            <a:ext cx="11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Fahrenheit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60574" y="555231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Celsius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033186" y="5659298"/>
            <a:ext cx="147162" cy="155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07027" y="5257523"/>
            <a:ext cx="147162" cy="1553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12467" y="3433143"/>
            <a:ext cx="908551" cy="20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8" y="-8286"/>
            <a:ext cx="11611428" cy="6866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1" y="1434472"/>
            <a:ext cx="10284645" cy="14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08" y="3234191"/>
            <a:ext cx="7582521" cy="35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645" y="3243672"/>
            <a:ext cx="3533333" cy="32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t="7350" b="72122"/>
          <a:stretch/>
        </p:blipFill>
        <p:spPr>
          <a:xfrm>
            <a:off x="8447187" y="2974353"/>
            <a:ext cx="771429" cy="267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25047" b="51593"/>
          <a:stretch/>
        </p:blipFill>
        <p:spPr>
          <a:xfrm>
            <a:off x="9124511" y="2963780"/>
            <a:ext cx="771429" cy="304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49281" b="27358"/>
          <a:stretch/>
        </p:blipFill>
        <p:spPr>
          <a:xfrm>
            <a:off x="9885507" y="2954543"/>
            <a:ext cx="771429" cy="304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t="74245"/>
          <a:stretch/>
        </p:blipFill>
        <p:spPr>
          <a:xfrm>
            <a:off x="10573264" y="2946400"/>
            <a:ext cx="771429" cy="3360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4708" y="3242208"/>
            <a:ext cx="11303110" cy="3491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884133" y="2327548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10881044" y="1748256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8" y="-8286"/>
            <a:ext cx="11611428" cy="686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645" y="3243672"/>
            <a:ext cx="3533333" cy="32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7350" b="72122"/>
          <a:stretch/>
        </p:blipFill>
        <p:spPr>
          <a:xfrm>
            <a:off x="8447187" y="2974353"/>
            <a:ext cx="771429" cy="267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25047" b="51593"/>
          <a:stretch/>
        </p:blipFill>
        <p:spPr>
          <a:xfrm>
            <a:off x="9124511" y="2963780"/>
            <a:ext cx="771429" cy="304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49281" b="27358"/>
          <a:stretch/>
        </p:blipFill>
        <p:spPr>
          <a:xfrm>
            <a:off x="9885507" y="2954543"/>
            <a:ext cx="771429" cy="304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74245"/>
          <a:stretch/>
        </p:blipFill>
        <p:spPr>
          <a:xfrm>
            <a:off x="10573264" y="2946400"/>
            <a:ext cx="771429" cy="3360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31" y="3197565"/>
            <a:ext cx="4019147" cy="3304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-282" r="6674" b="282"/>
          <a:stretch/>
        </p:blipFill>
        <p:spPr>
          <a:xfrm>
            <a:off x="4476140" y="3225518"/>
            <a:ext cx="3457505" cy="32761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4708" y="3242208"/>
            <a:ext cx="11303110" cy="3491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97" y="1391409"/>
            <a:ext cx="10310527" cy="147619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0965384" y="2296493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0962295" y="1717201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8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5" y="1246102"/>
            <a:ext cx="10180952" cy="1380952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0849058" y="2149318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10845969" y="1570026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84" y="2627054"/>
            <a:ext cx="4885714" cy="2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4385" b="48856"/>
          <a:stretch/>
        </p:blipFill>
        <p:spPr>
          <a:xfrm>
            <a:off x="376155" y="2899620"/>
            <a:ext cx="5546343" cy="1873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2822" y="2606812"/>
            <a:ext cx="1971429" cy="3972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499" y="2884197"/>
            <a:ext cx="3720323" cy="3666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56" y="4759984"/>
            <a:ext cx="5546342" cy="18190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5096" y="2591843"/>
            <a:ext cx="68057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8132" y="2646765"/>
            <a:ext cx="3180952" cy="2761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4" y="-17522"/>
            <a:ext cx="11611428" cy="6866286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10849058" y="2149318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10845969" y="1570026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9" y="2884197"/>
            <a:ext cx="3720323" cy="3666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56" y="4759984"/>
            <a:ext cx="5546342" cy="18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68" y="1255828"/>
            <a:ext cx="10264612" cy="1380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132" y="2646765"/>
            <a:ext cx="3180952" cy="276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968" y="2969711"/>
            <a:ext cx="5485530" cy="1790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68" y="2636780"/>
            <a:ext cx="4456968" cy="3329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3523" y="2636780"/>
            <a:ext cx="1095238" cy="323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2822" y="2646765"/>
            <a:ext cx="1966118" cy="39039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6856" y="1280805"/>
            <a:ext cx="588271" cy="2285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4927" y="1276586"/>
            <a:ext cx="588271" cy="2285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2683" y="1280805"/>
            <a:ext cx="588271" cy="2285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0565" y="1295059"/>
            <a:ext cx="588271" cy="2285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0565" y="1684368"/>
            <a:ext cx="676190" cy="3809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4986" y="1670114"/>
            <a:ext cx="676190" cy="3809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6602" y="1670114"/>
            <a:ext cx="676190" cy="38095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85891" y="1295059"/>
            <a:ext cx="596769" cy="17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1" y="9236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38" y="1320800"/>
            <a:ext cx="11072689" cy="5284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12945" y="1311564"/>
            <a:ext cx="350982" cy="415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52181" y="5971310"/>
            <a:ext cx="1510146" cy="415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0368767" y="1990672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10365678" y="1411380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90" y="-8286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27" y="1282503"/>
            <a:ext cx="10047619" cy="146666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0613472" y="2018381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10610383" y="1439089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7" y="2749170"/>
            <a:ext cx="9383373" cy="3828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6507" y="2749170"/>
            <a:ext cx="1914286" cy="38281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30599" y="3030691"/>
            <a:ext cx="1246909" cy="204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5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4" y="1304005"/>
            <a:ext cx="11247633" cy="5304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034" y="5819493"/>
            <a:ext cx="1989930" cy="522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71875" y="5942356"/>
            <a:ext cx="710248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50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0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00" y="1320799"/>
            <a:ext cx="11276190" cy="52647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17382" y="6188364"/>
            <a:ext cx="738909" cy="31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9" y="-1"/>
            <a:ext cx="11295238" cy="6858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770" y="4616975"/>
            <a:ext cx="2198704" cy="2168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069" y="1123526"/>
            <a:ext cx="2784334" cy="315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959" y="4261900"/>
            <a:ext cx="2658018" cy="2518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66" y="5379840"/>
            <a:ext cx="5656611" cy="1400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303" y="2814560"/>
            <a:ext cx="2473473" cy="1796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999" y="2893257"/>
            <a:ext cx="5986287" cy="1728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78" y="4621747"/>
            <a:ext cx="6139530" cy="2159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95581" t="16236" r="2185"/>
          <a:stretch/>
        </p:blipFill>
        <p:spPr>
          <a:xfrm>
            <a:off x="8583337" y="4689378"/>
            <a:ext cx="205464" cy="23713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834" y="1328846"/>
            <a:ext cx="7019048" cy="1485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/>
          <a:srcRect l="-241" t="4998" r="5090" b="-15715"/>
          <a:stretch/>
        </p:blipFill>
        <p:spPr>
          <a:xfrm>
            <a:off x="253327" y="240529"/>
            <a:ext cx="10961306" cy="4555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894" y="2922024"/>
            <a:ext cx="1980952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9" y="0"/>
            <a:ext cx="1125591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211" y="4621747"/>
            <a:ext cx="2198704" cy="2236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776" y="1059837"/>
            <a:ext cx="2743201" cy="3202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959" y="4261900"/>
            <a:ext cx="2658018" cy="2518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66" y="5379840"/>
            <a:ext cx="5656611" cy="1400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303" y="2825626"/>
            <a:ext cx="2473473" cy="1785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999" y="2893257"/>
            <a:ext cx="5986287" cy="1728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27" y="4610682"/>
            <a:ext cx="6139530" cy="2237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95581" t="16236" r="1336" b="6346"/>
          <a:stretch/>
        </p:blipFill>
        <p:spPr>
          <a:xfrm>
            <a:off x="8583337" y="4689378"/>
            <a:ext cx="283572" cy="21917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7702" y="1745848"/>
            <a:ext cx="3804213" cy="10606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999" y="1755391"/>
            <a:ext cx="4614126" cy="10702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3327" y="1444576"/>
            <a:ext cx="867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Name: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17748" y="1440060"/>
            <a:ext cx="10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Site Number: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/>
          <a:srcRect t="8526" r="4122"/>
          <a:stretch/>
        </p:blipFill>
        <p:spPr>
          <a:xfrm>
            <a:off x="213999" y="341744"/>
            <a:ext cx="11045128" cy="3763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894" y="2922024"/>
            <a:ext cx="1980952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7" y="-1"/>
            <a:ext cx="11295238" cy="6858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211" y="4621747"/>
            <a:ext cx="2198704" cy="2236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793" y="1177303"/>
            <a:ext cx="2835480" cy="3005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959" y="4182387"/>
            <a:ext cx="2658018" cy="2598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66" y="5379840"/>
            <a:ext cx="5656611" cy="1400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303" y="2758131"/>
            <a:ext cx="2473473" cy="1852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999" y="2893257"/>
            <a:ext cx="5986287" cy="1728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327" y="4610682"/>
            <a:ext cx="6139530" cy="2237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95581" t="16237" r="2240" b="4218"/>
          <a:stretch/>
        </p:blipFill>
        <p:spPr>
          <a:xfrm>
            <a:off x="8564871" y="4610681"/>
            <a:ext cx="200438" cy="22519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366" y="1328595"/>
            <a:ext cx="8238095" cy="1361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/>
          <a:srcRect l="-241" t="4998" r="5090" b="-15715"/>
          <a:stretch/>
        </p:blipFill>
        <p:spPr>
          <a:xfrm>
            <a:off x="253327" y="240529"/>
            <a:ext cx="10961306" cy="4555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894" y="2912788"/>
            <a:ext cx="1980952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01" y="1364155"/>
            <a:ext cx="3257143" cy="9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700" y="1364155"/>
            <a:ext cx="6924300" cy="5092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72" y="0"/>
            <a:ext cx="11611428" cy="68662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7236" y="1603997"/>
            <a:ext cx="8257309" cy="11576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5709" y="3003651"/>
            <a:ext cx="8248072" cy="16376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492" y="1450108"/>
            <a:ext cx="19765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Quality Check Messages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491" y="2849761"/>
            <a:ext cx="16756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Suggested Solutions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35709" y="4883249"/>
            <a:ext cx="8248072" cy="16376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491" y="4729359"/>
            <a:ext cx="9861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Comments</a:t>
            </a:r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6" y="0"/>
            <a:ext cx="11611428" cy="6866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939"/>
          <a:stretch/>
        </p:blipFill>
        <p:spPr>
          <a:xfrm>
            <a:off x="554182" y="1380928"/>
            <a:ext cx="10252363" cy="50475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52364" y="1653309"/>
            <a:ext cx="572654" cy="600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3344" y="5746852"/>
            <a:ext cx="221673" cy="600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9857256" y="2061275"/>
            <a:ext cx="302452" cy="31251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9854167" y="1481983"/>
            <a:ext cx="302452" cy="3158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6" y="0"/>
            <a:ext cx="11611428" cy="6866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9030" r="16757"/>
          <a:stretch/>
        </p:blipFill>
        <p:spPr>
          <a:xfrm>
            <a:off x="554183" y="2660073"/>
            <a:ext cx="8534400" cy="3768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52364" y="1653309"/>
            <a:ext cx="572654" cy="600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3344" y="5746852"/>
            <a:ext cx="221673" cy="600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902" t="4939" r="10406" b="74015"/>
          <a:stretch/>
        </p:blipFill>
        <p:spPr>
          <a:xfrm>
            <a:off x="554183" y="1394737"/>
            <a:ext cx="8580581" cy="1117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1665" t="29204" r="950" b="-174"/>
          <a:stretch/>
        </p:blipFill>
        <p:spPr>
          <a:xfrm>
            <a:off x="9361055" y="2660073"/>
            <a:ext cx="1782618" cy="37684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74909" y="2675761"/>
            <a:ext cx="1745673" cy="1868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74909" y="4544291"/>
            <a:ext cx="1745673" cy="1884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7" y="0"/>
            <a:ext cx="11611428" cy="6866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27" y="3016859"/>
            <a:ext cx="2408460" cy="1246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30" y="1474128"/>
            <a:ext cx="1724087" cy="1314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982" y="1474128"/>
            <a:ext cx="6714286" cy="5010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85" y="302710"/>
            <a:ext cx="11520000" cy="4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170</Words>
  <Application>Microsoft Office PowerPoint</Application>
  <PresentationFormat>Widescreen</PresentationFormat>
  <Paragraphs>26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Mueller, David S</dc:creator>
  <cp:lastModifiedBy>Mueller, David S</cp:lastModifiedBy>
  <cp:revision>37</cp:revision>
  <dcterms:created xsi:type="dcterms:W3CDTF">2018-03-29T15:52:34Z</dcterms:created>
  <dcterms:modified xsi:type="dcterms:W3CDTF">2018-08-08T15:18:18Z</dcterms:modified>
</cp:coreProperties>
</file>